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0"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C5C5C5"/>
    <a:srgbClr val="C0C0C0"/>
    <a:srgbClr val="DDDDDD"/>
    <a:srgbClr val="333333"/>
    <a:srgbClr val="70A8DA"/>
    <a:srgbClr val="357DA9"/>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54" autoAdjust="0"/>
    <p:restoredTop sz="93743" autoAdjust="0"/>
  </p:normalViewPr>
  <p:slideViewPr>
    <p:cSldViewPr>
      <p:cViewPr varScale="1">
        <p:scale>
          <a:sx n="68" d="100"/>
          <a:sy n="68" d="100"/>
        </p:scale>
        <p:origin x="-8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260994D-592B-4E36-A769-653D249D22F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145" name="Rectangle 73"/>
          <p:cNvSpPr>
            <a:spLocks noChangeArrowheads="1"/>
          </p:cNvSpPr>
          <p:nvPr/>
        </p:nvSpPr>
        <p:spPr bwMode="gray">
          <a:xfrm>
            <a:off x="1698625" y="370522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16" name="Rectangle 44" descr="3"/>
          <p:cNvSpPr>
            <a:spLocks noChangeArrowheads="1"/>
          </p:cNvSpPr>
          <p:nvPr/>
        </p:nvSpPr>
        <p:spPr bwMode="gray">
          <a:xfrm>
            <a:off x="2492375" y="4510088"/>
            <a:ext cx="74295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endParaRPr lang="en-US"/>
          </a:p>
        </p:txBody>
      </p:sp>
      <p:sp>
        <p:nvSpPr>
          <p:cNvPr id="3106" name="Rectangle 34" descr="5"/>
          <p:cNvSpPr>
            <a:spLocks noChangeArrowheads="1"/>
          </p:cNvSpPr>
          <p:nvPr/>
        </p:nvSpPr>
        <p:spPr bwMode="gray">
          <a:xfrm>
            <a:off x="915988" y="4510088"/>
            <a:ext cx="74295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endParaRPr lang="en-US"/>
          </a:p>
        </p:txBody>
      </p:sp>
      <p:sp>
        <p:nvSpPr>
          <p:cNvPr id="3131" name="Rectangle 59"/>
          <p:cNvSpPr>
            <a:spLocks noChangeArrowheads="1"/>
          </p:cNvSpPr>
          <p:nvPr/>
        </p:nvSpPr>
        <p:spPr bwMode="gray">
          <a:xfrm>
            <a:off x="1703388" y="5314950"/>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6" name="Rectangle 54"/>
          <p:cNvSpPr>
            <a:spLocks noChangeArrowheads="1"/>
          </p:cNvSpPr>
          <p:nvPr/>
        </p:nvSpPr>
        <p:spPr bwMode="gray">
          <a:xfrm>
            <a:off x="128588" y="3705225"/>
            <a:ext cx="742950" cy="742950"/>
          </a:xfrm>
          <a:prstGeom prst="rect">
            <a:avLst/>
          </a:prstGeom>
          <a:solidFill>
            <a:srgbClr val="DDDDDD"/>
          </a:solidFill>
          <a:ln w="9525">
            <a:noFill/>
            <a:miter lim="800000"/>
            <a:headEnd/>
            <a:tailEnd/>
          </a:ln>
          <a:effectLst/>
        </p:spPr>
        <p:txBody>
          <a:bodyPr wrap="none" anchor="ctr"/>
          <a:lstStyle/>
          <a:p>
            <a:endParaRPr lang="en-US"/>
          </a:p>
        </p:txBody>
      </p:sp>
      <p:sp>
        <p:nvSpPr>
          <p:cNvPr id="3128" name="Rectangle 56"/>
          <p:cNvSpPr>
            <a:spLocks noChangeArrowheads="1"/>
          </p:cNvSpPr>
          <p:nvPr/>
        </p:nvSpPr>
        <p:spPr bwMode="gray">
          <a:xfrm>
            <a:off x="2492375" y="3705225"/>
            <a:ext cx="742950" cy="742950"/>
          </a:xfrm>
          <a:prstGeom prst="rect">
            <a:avLst/>
          </a:prstGeom>
          <a:solidFill>
            <a:srgbClr val="DDDDDD"/>
          </a:solidFill>
          <a:ln w="9525">
            <a:noFill/>
            <a:miter lim="800000"/>
            <a:headEnd/>
            <a:tailEnd/>
          </a:ln>
          <a:effectLst/>
        </p:spPr>
        <p:txBody>
          <a:bodyPr wrap="none" anchor="ctr"/>
          <a:lstStyle/>
          <a:p>
            <a:endParaRPr lang="en-US"/>
          </a:p>
        </p:txBody>
      </p:sp>
      <p:grpSp>
        <p:nvGrpSpPr>
          <p:cNvPr id="3147" name="Group 75"/>
          <p:cNvGrpSpPr>
            <a:grpSpLocks/>
          </p:cNvGrpSpPr>
          <p:nvPr/>
        </p:nvGrpSpPr>
        <p:grpSpPr bwMode="auto">
          <a:xfrm>
            <a:off x="112713" y="5954713"/>
            <a:ext cx="8936037" cy="631825"/>
            <a:chOff x="71" y="3751"/>
            <a:chExt cx="5629" cy="398"/>
          </a:xfrm>
        </p:grpSpPr>
        <p:sp>
          <p:nvSpPr>
            <p:cNvPr id="3096" name="Freeform 24"/>
            <p:cNvSpPr>
              <a:spLocks/>
            </p:cNvSpPr>
            <p:nvPr userDrawn="1"/>
          </p:nvSpPr>
          <p:spPr bwMode="gray">
            <a:xfrm>
              <a:off x="71" y="3751"/>
              <a:ext cx="5626" cy="349"/>
            </a:xfrm>
            <a:custGeom>
              <a:avLst/>
              <a:gdLst/>
              <a:ahLst/>
              <a:cxnLst>
                <a:cxn ang="0">
                  <a:pos x="5626" y="349"/>
                </a:cxn>
                <a:cxn ang="0">
                  <a:pos x="0" y="349"/>
                </a:cxn>
                <a:cxn ang="0">
                  <a:pos x="0" y="187"/>
                </a:cxn>
                <a:cxn ang="0">
                  <a:pos x="0" y="114"/>
                </a:cxn>
                <a:cxn ang="0">
                  <a:pos x="4064" y="118"/>
                </a:cxn>
                <a:cxn ang="0">
                  <a:pos x="4329" y="0"/>
                </a:cxn>
                <a:cxn ang="0">
                  <a:pos x="5623" y="0"/>
                </a:cxn>
                <a:cxn ang="0">
                  <a:pos x="5626" y="349"/>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p>
              <a:endParaRPr lang="en-US"/>
            </a:p>
          </p:txBody>
        </p:sp>
        <p:sp>
          <p:nvSpPr>
            <p:cNvPr id="3097" name="Freeform 25"/>
            <p:cNvSpPr>
              <a:spLocks/>
            </p:cNvSpPr>
            <p:nvPr userDrawn="1"/>
          </p:nvSpPr>
          <p:spPr bwMode="gray">
            <a:xfrm>
              <a:off x="71" y="3800"/>
              <a:ext cx="5626" cy="349"/>
            </a:xfrm>
            <a:custGeom>
              <a:avLst/>
              <a:gdLst/>
              <a:ahLst/>
              <a:cxnLst>
                <a:cxn ang="0">
                  <a:pos x="5626" y="349"/>
                </a:cxn>
                <a:cxn ang="0">
                  <a:pos x="0" y="349"/>
                </a:cxn>
                <a:cxn ang="0">
                  <a:pos x="0" y="187"/>
                </a:cxn>
                <a:cxn ang="0">
                  <a:pos x="0" y="114"/>
                </a:cxn>
                <a:cxn ang="0">
                  <a:pos x="4082" y="118"/>
                </a:cxn>
                <a:cxn ang="0">
                  <a:pos x="4345" y="0"/>
                </a:cxn>
                <a:cxn ang="0">
                  <a:pos x="5623" y="6"/>
                </a:cxn>
                <a:cxn ang="0">
                  <a:pos x="5626" y="349"/>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p>
              <a:endParaRPr lang="en-US"/>
            </a:p>
          </p:txBody>
        </p:sp>
        <p:sp>
          <p:nvSpPr>
            <p:cNvPr id="3098" name="Freeform 26"/>
            <p:cNvSpPr>
              <a:spLocks/>
            </p:cNvSpPr>
            <p:nvPr userDrawn="1"/>
          </p:nvSpPr>
          <p:spPr bwMode="gray">
            <a:xfrm>
              <a:off x="4209" y="3833"/>
              <a:ext cx="1491" cy="88"/>
            </a:xfrm>
            <a:custGeom>
              <a:avLst/>
              <a:gdLst/>
              <a:ahLst/>
              <a:cxnLst>
                <a:cxn ang="0">
                  <a:pos x="0" y="84"/>
                </a:cxn>
                <a:cxn ang="0">
                  <a:pos x="223" y="0"/>
                </a:cxn>
                <a:cxn ang="0">
                  <a:pos x="1491" y="0"/>
                </a:cxn>
                <a:cxn ang="0">
                  <a:pos x="1488" y="60"/>
                </a:cxn>
                <a:cxn ang="0">
                  <a:pos x="383" y="59"/>
                </a:cxn>
                <a:cxn ang="0">
                  <a:pos x="273" y="88"/>
                </a:cxn>
                <a:cxn ang="0">
                  <a:pos x="0" y="84"/>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000"/>
              </a:srgbClr>
            </a:solidFill>
            <a:ln w="9525">
              <a:noFill/>
              <a:round/>
              <a:headEnd/>
              <a:tailEnd/>
            </a:ln>
            <a:effectLst/>
          </p:spPr>
          <p:txBody>
            <a:bodyPr/>
            <a:lstStyle/>
            <a:p>
              <a:endParaRPr lang="en-US"/>
            </a:p>
          </p:txBody>
        </p:sp>
      </p:grpSp>
      <p:grpSp>
        <p:nvGrpSpPr>
          <p:cNvPr id="3079" name="Group 7"/>
          <p:cNvGrpSpPr>
            <a:grpSpLocks/>
          </p:cNvGrpSpPr>
          <p:nvPr/>
        </p:nvGrpSpPr>
        <p:grpSpPr bwMode="auto">
          <a:xfrm rot="10800000">
            <a:off x="6003925" y="1778000"/>
            <a:ext cx="2768600" cy="779463"/>
            <a:chOff x="1566" y="164"/>
            <a:chExt cx="1455" cy="425"/>
          </a:xfrm>
        </p:grpSpPr>
        <p:sp>
          <p:nvSpPr>
            <p:cNvPr id="3080"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3081"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3082"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3083"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3084"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3085"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3086"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3087"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3088"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3089"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3090"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3091"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3092"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3093"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3094"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3095"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3099" name="Freeform 27" descr="Dark upward diagonal"/>
          <p:cNvSpPr>
            <a:spLocks/>
          </p:cNvSpPr>
          <p:nvPr/>
        </p:nvSpPr>
        <p:spPr bwMode="gray">
          <a:xfrm>
            <a:off x="85725" y="76200"/>
            <a:ext cx="8977313" cy="500063"/>
          </a:xfrm>
          <a:custGeom>
            <a:avLst/>
            <a:gdLst/>
            <a:ahLst/>
            <a:cxnLst>
              <a:cxn ang="0">
                <a:pos x="0" y="1"/>
              </a:cxn>
              <a:cxn ang="0">
                <a:pos x="5546" y="0"/>
              </a:cxn>
              <a:cxn ang="0">
                <a:pos x="5655" y="84"/>
              </a:cxn>
              <a:cxn ang="0">
                <a:pos x="5649" y="315"/>
              </a:cxn>
              <a:cxn ang="0">
                <a:pos x="1" y="314"/>
              </a:cxn>
              <a:cxn ang="0">
                <a:pos x="0" y="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7000"/>
              </a:schemeClr>
            </a:fgClr>
            <a:bgClr>
              <a:schemeClr val="tx1">
                <a:alpha val="77000"/>
              </a:schemeClr>
            </a:bgClr>
          </a:pattFill>
          <a:ln w="9525">
            <a:noFill/>
            <a:round/>
            <a:headEnd/>
            <a:tailEnd/>
          </a:ln>
          <a:effectLst/>
        </p:spPr>
        <p:txBody>
          <a:bodyPr/>
          <a:lstStyle/>
          <a:p>
            <a:endParaRPr lang="en-US"/>
          </a:p>
        </p:txBody>
      </p:sp>
      <p:sp>
        <p:nvSpPr>
          <p:cNvPr id="3100" name="Rectangle 28"/>
          <p:cNvSpPr>
            <a:spLocks noChangeArrowheads="1"/>
          </p:cNvSpPr>
          <p:nvPr/>
        </p:nvSpPr>
        <p:spPr bwMode="gray">
          <a:xfrm>
            <a:off x="114300" y="6610350"/>
            <a:ext cx="8931275" cy="163513"/>
          </a:xfrm>
          <a:prstGeom prst="rect">
            <a:avLst/>
          </a:prstGeom>
          <a:solidFill>
            <a:schemeClr val="accent1"/>
          </a:solidFill>
          <a:ln w="9525">
            <a:noFill/>
            <a:miter lim="800000"/>
            <a:headEnd/>
            <a:tailEnd/>
          </a:ln>
          <a:effectLst/>
        </p:spPr>
        <p:txBody>
          <a:bodyPr wrap="none" anchor="ctr"/>
          <a:lstStyle/>
          <a:p>
            <a:endParaRPr lang="en-US"/>
          </a:p>
        </p:txBody>
      </p:sp>
      <p:grpSp>
        <p:nvGrpSpPr>
          <p:cNvPr id="3146" name="Group 74"/>
          <p:cNvGrpSpPr>
            <a:grpSpLocks/>
          </p:cNvGrpSpPr>
          <p:nvPr/>
        </p:nvGrpSpPr>
        <p:grpSpPr bwMode="auto">
          <a:xfrm>
            <a:off x="85725" y="854075"/>
            <a:ext cx="8982075" cy="1131888"/>
            <a:chOff x="54" y="538"/>
            <a:chExt cx="5658" cy="713"/>
          </a:xfrm>
        </p:grpSpPr>
        <p:sp>
          <p:nvSpPr>
            <p:cNvPr id="3102" name="Freeform 30"/>
            <p:cNvSpPr>
              <a:spLocks/>
            </p:cNvSpPr>
            <p:nvPr userDrawn="1"/>
          </p:nvSpPr>
          <p:spPr bwMode="gray">
            <a:xfrm>
              <a:off x="54" y="736"/>
              <a:ext cx="5658" cy="515"/>
            </a:xfrm>
            <a:custGeom>
              <a:avLst/>
              <a:gdLst/>
              <a:ahLst/>
              <a:cxnLst>
                <a:cxn ang="0">
                  <a:pos x="0" y="0"/>
                </a:cxn>
                <a:cxn ang="0">
                  <a:pos x="5446" y="0"/>
                </a:cxn>
                <a:cxn ang="0">
                  <a:pos x="5446" y="312"/>
                </a:cxn>
                <a:cxn ang="0">
                  <a:pos x="5446" y="451"/>
                </a:cxn>
                <a:cxn ang="0">
                  <a:pos x="1512" y="443"/>
                </a:cxn>
                <a:cxn ang="0">
                  <a:pos x="1288" y="584"/>
                </a:cxn>
                <a:cxn ang="0">
                  <a:pos x="0" y="590"/>
                </a:cxn>
                <a:cxn ang="0">
                  <a:pos x="0" y="0"/>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p>
              <a:endParaRPr lang="en-US"/>
            </a:p>
          </p:txBody>
        </p:sp>
        <p:sp>
          <p:nvSpPr>
            <p:cNvPr id="3103" name="Freeform 31"/>
            <p:cNvSpPr>
              <a:spLocks/>
            </p:cNvSpPr>
            <p:nvPr userDrawn="1"/>
          </p:nvSpPr>
          <p:spPr bwMode="gray">
            <a:xfrm>
              <a:off x="54" y="538"/>
              <a:ext cx="5658" cy="655"/>
            </a:xfrm>
            <a:custGeom>
              <a:avLst/>
              <a:gdLst/>
              <a:ahLst/>
              <a:cxnLst>
                <a:cxn ang="0">
                  <a:pos x="1" y="0"/>
                </a:cxn>
                <a:cxn ang="0">
                  <a:pos x="5657" y="0"/>
                </a:cxn>
                <a:cxn ang="0">
                  <a:pos x="5658" y="534"/>
                </a:cxn>
                <a:cxn ang="0">
                  <a:pos x="1553" y="528"/>
                </a:cxn>
                <a:cxn ang="0">
                  <a:pos x="1317" y="651"/>
                </a:cxn>
                <a:cxn ang="0">
                  <a:pos x="0" y="655"/>
                </a:cxn>
                <a:cxn ang="0">
                  <a:pos x="1" y="0"/>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p>
              <a:endParaRPr lang="en-US"/>
            </a:p>
          </p:txBody>
        </p:sp>
        <p:sp>
          <p:nvSpPr>
            <p:cNvPr id="3104" name="Freeform 32"/>
            <p:cNvSpPr>
              <a:spLocks/>
            </p:cNvSpPr>
            <p:nvPr userDrawn="1"/>
          </p:nvSpPr>
          <p:spPr bwMode="gray">
            <a:xfrm>
              <a:off x="54" y="1062"/>
              <a:ext cx="1496" cy="98"/>
            </a:xfrm>
            <a:custGeom>
              <a:avLst/>
              <a:gdLst/>
              <a:ahLst/>
              <a:cxnLst>
                <a:cxn ang="0">
                  <a:pos x="1440" y="1"/>
                </a:cxn>
                <a:cxn ang="0">
                  <a:pos x="1261" y="112"/>
                </a:cxn>
                <a:cxn ang="0">
                  <a:pos x="0" y="110"/>
                </a:cxn>
                <a:cxn ang="0">
                  <a:pos x="0" y="49"/>
                </a:cxn>
                <a:cxn ang="0">
                  <a:pos x="1069" y="50"/>
                </a:cxn>
                <a:cxn ang="0">
                  <a:pos x="1142" y="0"/>
                </a:cxn>
                <a:cxn ang="0">
                  <a:pos x="1440" y="1"/>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000"/>
              </a:srgbClr>
            </a:solidFill>
            <a:ln w="9525">
              <a:noFill/>
              <a:round/>
              <a:headEnd/>
              <a:tailEnd/>
            </a:ln>
            <a:effectLst/>
          </p:spPr>
          <p:txBody>
            <a:bodyPr/>
            <a:lstStyle/>
            <a:p>
              <a:endParaRPr lang="en-US"/>
            </a:p>
          </p:txBody>
        </p:sp>
      </p:grpSp>
      <p:sp>
        <p:nvSpPr>
          <p:cNvPr id="3105" name="Rectangle 33"/>
          <p:cNvSpPr>
            <a:spLocks noChangeArrowheads="1"/>
          </p:cNvSpPr>
          <p:nvPr/>
        </p:nvSpPr>
        <p:spPr bwMode="gray">
          <a:xfrm>
            <a:off x="85725" y="609600"/>
            <a:ext cx="8982075" cy="185738"/>
          </a:xfrm>
          <a:prstGeom prst="rect">
            <a:avLst/>
          </a:prstGeom>
          <a:solidFill>
            <a:schemeClr val="accent1"/>
          </a:solidFill>
          <a:ln w="9525">
            <a:noFill/>
            <a:miter lim="800000"/>
            <a:headEnd/>
            <a:tailEnd/>
          </a:ln>
          <a:effectLst/>
        </p:spPr>
        <p:txBody>
          <a:bodyPr wrap="none" anchor="ctr"/>
          <a:lstStyle/>
          <a:p>
            <a:endParaRPr lang="en-US"/>
          </a:p>
        </p:txBody>
      </p:sp>
      <p:sp>
        <p:nvSpPr>
          <p:cNvPr id="3110" name="Rectangle 38" descr="1"/>
          <p:cNvSpPr>
            <a:spLocks noChangeArrowheads="1"/>
          </p:cNvSpPr>
          <p:nvPr/>
        </p:nvSpPr>
        <p:spPr bwMode="gray">
          <a:xfrm>
            <a:off x="4067175" y="4497388"/>
            <a:ext cx="741363"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endParaRPr lang="en-US"/>
          </a:p>
        </p:txBody>
      </p:sp>
      <p:sp>
        <p:nvSpPr>
          <p:cNvPr id="3112" name="Rectangle 40" descr="7"/>
          <p:cNvSpPr>
            <a:spLocks noChangeArrowheads="1"/>
          </p:cNvSpPr>
          <p:nvPr/>
        </p:nvSpPr>
        <p:spPr bwMode="gray">
          <a:xfrm>
            <a:off x="3275013" y="5314950"/>
            <a:ext cx="74295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endParaRPr lang="en-US"/>
          </a:p>
        </p:txBody>
      </p:sp>
      <p:sp>
        <p:nvSpPr>
          <p:cNvPr id="3114" name="Rectangle 42"/>
          <p:cNvSpPr>
            <a:spLocks noChangeArrowheads="1"/>
          </p:cNvSpPr>
          <p:nvPr/>
        </p:nvSpPr>
        <p:spPr bwMode="gray">
          <a:xfrm>
            <a:off x="3282950" y="4510088"/>
            <a:ext cx="741363" cy="744537"/>
          </a:xfrm>
          <a:prstGeom prst="rect">
            <a:avLst/>
          </a:prstGeom>
          <a:solidFill>
            <a:srgbClr val="D7D7D7"/>
          </a:solidFill>
          <a:ln w="9525">
            <a:noFill/>
            <a:miter lim="800000"/>
            <a:headEnd/>
            <a:tailEnd/>
          </a:ln>
          <a:effectLst/>
        </p:spPr>
        <p:txBody>
          <a:bodyPr wrap="none" anchor="ctr"/>
          <a:lstStyle/>
          <a:p>
            <a:endParaRPr lang="en-US"/>
          </a:p>
        </p:txBody>
      </p:sp>
      <p:sp>
        <p:nvSpPr>
          <p:cNvPr id="3109" name="Rectangle 37" descr="6"/>
          <p:cNvSpPr>
            <a:spLocks noChangeArrowheads="1"/>
          </p:cNvSpPr>
          <p:nvPr/>
        </p:nvSpPr>
        <p:spPr bwMode="gray">
          <a:xfrm>
            <a:off x="1703388" y="5314950"/>
            <a:ext cx="74295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a:xfrm>
            <a:off x="4114800" y="6196013"/>
            <a:ext cx="4811713" cy="403225"/>
          </a:xfrm>
        </p:spPr>
        <p:txBody>
          <a:bodyPr/>
          <a:lstStyle>
            <a:lvl1pPr marL="0" indent="0" algn="r">
              <a:buFontTx/>
              <a:buNone/>
              <a:defRPr sz="1600" i="1">
                <a:solidFill>
                  <a:srgbClr val="FFFFFF"/>
                </a:solidFill>
                <a:latin typeface="Times New Roman" pitchFamily="18" charset="0"/>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231775" y="6445250"/>
            <a:ext cx="2205038" cy="317500"/>
          </a:xfrm>
        </p:spPr>
        <p:txBody>
          <a:bodyPr/>
          <a:lstStyle>
            <a:lvl1pPr>
              <a:defRPr/>
            </a:lvl1pPr>
          </a:lstStyle>
          <a:p>
            <a:endParaRPr lang="en-US"/>
          </a:p>
        </p:txBody>
      </p:sp>
      <p:sp>
        <p:nvSpPr>
          <p:cNvPr id="3077" name="Rectangle 5"/>
          <p:cNvSpPr>
            <a:spLocks noGrp="1" noChangeArrowheads="1"/>
          </p:cNvSpPr>
          <p:nvPr>
            <p:ph type="ftr" sz="quarter" idx="3"/>
          </p:nvPr>
        </p:nvSpPr>
        <p:spPr>
          <a:xfrm>
            <a:off x="2574925" y="6445250"/>
            <a:ext cx="2990850" cy="3175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5700713" y="6445250"/>
            <a:ext cx="2205037" cy="317500"/>
          </a:xfrm>
        </p:spPr>
        <p:txBody>
          <a:bodyPr/>
          <a:lstStyle>
            <a:lvl1pPr>
              <a:defRPr/>
            </a:lvl1pPr>
          </a:lstStyle>
          <a:p>
            <a:fld id="{0B6A27FB-E2E3-48F7-9BCD-2947119C4CF0}" type="slidenum">
              <a:rPr lang="en-US"/>
              <a:pPr/>
              <a:t>‹#›</a:t>
            </a:fld>
            <a:endParaRPr lang="en-US"/>
          </a:p>
        </p:txBody>
      </p:sp>
      <p:sp>
        <p:nvSpPr>
          <p:cNvPr id="3117" name="Text Box 45"/>
          <p:cNvSpPr txBox="1">
            <a:spLocks noChangeArrowheads="1"/>
          </p:cNvSpPr>
          <p:nvPr/>
        </p:nvSpPr>
        <p:spPr bwMode="gray">
          <a:xfrm>
            <a:off x="161925" y="842963"/>
            <a:ext cx="1303338" cy="427037"/>
          </a:xfrm>
          <a:prstGeom prst="rect">
            <a:avLst/>
          </a:prstGeom>
          <a:noFill/>
          <a:ln w="9525">
            <a:noFill/>
            <a:miter lim="800000"/>
            <a:headEnd/>
            <a:tailEnd/>
          </a:ln>
          <a:effectLst/>
        </p:spPr>
        <p:txBody>
          <a:bodyPr wrap="none">
            <a:spAutoFit/>
          </a:bodyPr>
          <a:lstStyle/>
          <a:p>
            <a:r>
              <a:rPr lang="en-US" sz="2200">
                <a:solidFill>
                  <a:srgbClr val="FFFFFF"/>
                </a:solidFill>
                <a:latin typeface="Arial Black" pitchFamily="34" charset="0"/>
              </a:rPr>
              <a:t>L/O/G/O</a:t>
            </a:r>
          </a:p>
        </p:txBody>
      </p:sp>
      <p:sp>
        <p:nvSpPr>
          <p:cNvPr id="3121" name="Rectangle 49"/>
          <p:cNvSpPr>
            <a:spLocks noChangeArrowheads="1"/>
          </p:cNvSpPr>
          <p:nvPr/>
        </p:nvSpPr>
        <p:spPr bwMode="gray">
          <a:xfrm>
            <a:off x="1703388" y="4511675"/>
            <a:ext cx="742950" cy="742950"/>
          </a:xfrm>
          <a:prstGeom prst="rect">
            <a:avLst/>
          </a:prstGeom>
          <a:solidFill>
            <a:schemeClr val="accent1">
              <a:alpha val="50000"/>
            </a:schemeClr>
          </a:solidFill>
          <a:ln w="9525">
            <a:noFill/>
            <a:miter lim="800000"/>
            <a:headEnd/>
            <a:tailEnd/>
          </a:ln>
          <a:effectLst/>
        </p:spPr>
        <p:txBody>
          <a:bodyPr wrap="none" anchor="ctr"/>
          <a:lstStyle/>
          <a:p>
            <a:endParaRPr lang="en-US"/>
          </a:p>
        </p:txBody>
      </p:sp>
      <p:sp>
        <p:nvSpPr>
          <p:cNvPr id="3122" name="Rectangle 50"/>
          <p:cNvSpPr>
            <a:spLocks noChangeArrowheads="1"/>
          </p:cNvSpPr>
          <p:nvPr/>
        </p:nvSpPr>
        <p:spPr bwMode="gray">
          <a:xfrm>
            <a:off x="128588" y="4511675"/>
            <a:ext cx="741362" cy="742950"/>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3124" name="Rectangle 52"/>
          <p:cNvSpPr>
            <a:spLocks noChangeArrowheads="1"/>
          </p:cNvSpPr>
          <p:nvPr/>
        </p:nvSpPr>
        <p:spPr bwMode="gray">
          <a:xfrm>
            <a:off x="2492375" y="5314950"/>
            <a:ext cx="742950" cy="742950"/>
          </a:xfrm>
          <a:prstGeom prst="rect">
            <a:avLst/>
          </a:prstGeom>
          <a:solidFill>
            <a:schemeClr val="tx1"/>
          </a:solidFill>
          <a:ln w="9525">
            <a:noFill/>
            <a:miter lim="800000"/>
            <a:headEnd/>
            <a:tailEnd/>
          </a:ln>
          <a:effectLst/>
        </p:spPr>
        <p:txBody>
          <a:bodyPr wrap="none" anchor="ctr"/>
          <a:lstStyle/>
          <a:p>
            <a:endParaRPr lang="en-US"/>
          </a:p>
        </p:txBody>
      </p:sp>
      <p:pic>
        <p:nvPicPr>
          <p:cNvPr id="3115" name="Picture 43" descr="1"/>
          <p:cNvPicPr>
            <a:picLocks noChangeAspect="1" noChangeArrowheads="1"/>
          </p:cNvPicPr>
          <p:nvPr/>
        </p:nvPicPr>
        <p:blipFill>
          <a:blip r:embed="rId7"/>
          <a:srcRect/>
          <a:stretch>
            <a:fillRect/>
          </a:stretch>
        </p:blipFill>
        <p:spPr bwMode="gray">
          <a:xfrm>
            <a:off x="130175" y="2911475"/>
            <a:ext cx="1347788" cy="1531938"/>
          </a:xfrm>
          <a:prstGeom prst="rect">
            <a:avLst/>
          </a:prstGeom>
          <a:noFill/>
        </p:spPr>
      </p:pic>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r>
              <a:rPr lang="en-US" smtClean="0"/>
              <a:t>Click to edit Master title style</a:t>
            </a:r>
            <a:endParaRPr lang="en-US"/>
          </a:p>
        </p:txBody>
      </p:sp>
      <p:sp>
        <p:nvSpPr>
          <p:cNvPr id="3142" name="Rectangle 70" descr="2"/>
          <p:cNvSpPr>
            <a:spLocks noChangeArrowheads="1"/>
          </p:cNvSpPr>
          <p:nvPr/>
        </p:nvSpPr>
        <p:spPr bwMode="gray">
          <a:xfrm>
            <a:off x="1701800" y="3705225"/>
            <a:ext cx="744538"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p:cTn id="7" dur="1000" fill="hold"/>
                                        <p:tgtEl>
                                          <p:spTgt spid="3099"/>
                                        </p:tgtEl>
                                        <p:attrNameLst>
                                          <p:attrName>ppt_x</p:attrName>
                                        </p:attrNameLst>
                                      </p:cBhvr>
                                      <p:tavLst>
                                        <p:tav tm="0">
                                          <p:val>
                                            <p:strVal val="#ppt_x-.2"/>
                                          </p:val>
                                        </p:tav>
                                        <p:tav tm="100000">
                                          <p:val>
                                            <p:strVal val="#ppt_x"/>
                                          </p:val>
                                        </p:tav>
                                      </p:tavLst>
                                    </p:anim>
                                    <p:anim calcmode="lin" valueType="num">
                                      <p:cBhvr>
                                        <p:cTn id="8" dur="1000" fill="hold"/>
                                        <p:tgtEl>
                                          <p:spTgt spid="309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99"/>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105"/>
                                        </p:tgtEl>
                                        <p:attrNameLst>
                                          <p:attrName>style.visibility</p:attrName>
                                        </p:attrNameLst>
                                      </p:cBhvr>
                                      <p:to>
                                        <p:strVal val="visible"/>
                                      </p:to>
                                    </p:set>
                                    <p:animEffect transition="in" filter="wipe(right)">
                                      <p:cBhvr>
                                        <p:cTn id="13" dur="500"/>
                                        <p:tgtEl>
                                          <p:spTgt spid="3105"/>
                                        </p:tgtEl>
                                      </p:cBhvr>
                                    </p:animEffect>
                                  </p:childTnLst>
                                </p:cTn>
                              </p:par>
                              <p:par>
                                <p:cTn id="14" presetID="22" presetClass="entr" presetSubtype="8" fill="hold" nodeType="withEffect">
                                  <p:stCondLst>
                                    <p:cond delay="0"/>
                                  </p:stCondLst>
                                  <p:childTnLst>
                                    <p:set>
                                      <p:cBhvr>
                                        <p:cTn id="15" dur="1" fill="hold">
                                          <p:stCondLst>
                                            <p:cond delay="0"/>
                                          </p:stCondLst>
                                        </p:cTn>
                                        <p:tgtEl>
                                          <p:spTgt spid="3146"/>
                                        </p:tgtEl>
                                        <p:attrNameLst>
                                          <p:attrName>style.visibility</p:attrName>
                                        </p:attrNameLst>
                                      </p:cBhvr>
                                      <p:to>
                                        <p:strVal val="visible"/>
                                      </p:to>
                                    </p:set>
                                    <p:animEffect transition="in" filter="wipe(left)">
                                      <p:cBhvr>
                                        <p:cTn id="16" dur="500"/>
                                        <p:tgtEl>
                                          <p:spTgt spid="314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00"/>
                                        </p:tgtEl>
                                        <p:attrNameLst>
                                          <p:attrName>style.visibility</p:attrName>
                                        </p:attrNameLst>
                                      </p:cBhvr>
                                      <p:to>
                                        <p:strVal val="visible"/>
                                      </p:to>
                                    </p:set>
                                    <p:animEffect transition="in" filter="wipe(left)">
                                      <p:cBhvr>
                                        <p:cTn id="19" dur="1000"/>
                                        <p:tgtEl>
                                          <p:spTgt spid="3100"/>
                                        </p:tgtEl>
                                      </p:cBhvr>
                                    </p:animEffect>
                                  </p:childTnLst>
                                </p:cTn>
                              </p:par>
                              <p:par>
                                <p:cTn id="20" presetID="22" presetClass="entr" presetSubtype="2" fill="hold" nodeType="withEffect">
                                  <p:stCondLst>
                                    <p:cond delay="0"/>
                                  </p:stCondLst>
                                  <p:childTnLst>
                                    <p:set>
                                      <p:cBhvr>
                                        <p:cTn id="21" dur="1" fill="hold">
                                          <p:stCondLst>
                                            <p:cond delay="0"/>
                                          </p:stCondLst>
                                        </p:cTn>
                                        <p:tgtEl>
                                          <p:spTgt spid="3147"/>
                                        </p:tgtEl>
                                        <p:attrNameLst>
                                          <p:attrName>style.visibility</p:attrName>
                                        </p:attrNameLst>
                                      </p:cBhvr>
                                      <p:to>
                                        <p:strVal val="visible"/>
                                      </p:to>
                                    </p:set>
                                    <p:animEffect transition="in" filter="wipe(right)">
                                      <p:cBhvr>
                                        <p:cTn id="22" dur="500"/>
                                        <p:tgtEl>
                                          <p:spTgt spid="3147"/>
                                        </p:tgtEl>
                                      </p:cBhvr>
                                    </p:animEffect>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500" fill="hold"/>
                                        <p:tgtEl>
                                          <p:spTgt spid="3074"/>
                                        </p:tgtEl>
                                        <p:attrNameLst>
                                          <p:attrName>ppt_x</p:attrName>
                                        </p:attrNameLst>
                                      </p:cBhvr>
                                      <p:tavLst>
                                        <p:tav tm="0">
                                          <p:val>
                                            <p:strVal val="#ppt_x-.2"/>
                                          </p:val>
                                        </p:tav>
                                        <p:tav tm="100000">
                                          <p:val>
                                            <p:strVal val="#ppt_x"/>
                                          </p:val>
                                        </p:tav>
                                      </p:tavLst>
                                    </p:anim>
                                    <p:anim calcmode="lin" valueType="num">
                                      <p:cBhvr>
                                        <p:cTn id="27" dur="5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28" dur="500"/>
                                        <p:tgtEl>
                                          <p:spTgt spid="3074"/>
                                        </p:tgtEl>
                                      </p:cBhvr>
                                    </p:animEffect>
                                  </p:childTnLst>
                                </p:cTn>
                              </p:par>
                            </p:childTnLst>
                          </p:cTn>
                        </p:par>
                        <p:par>
                          <p:cTn id="29" fill="hold">
                            <p:stCondLst>
                              <p:cond delay="2500"/>
                            </p:stCondLst>
                            <p:childTnLst>
                              <p:par>
                                <p:cTn id="30" presetID="22" presetClass="entr" presetSubtype="1" fill="hold" nodeType="after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wipe(up)">
                                      <p:cBhvr>
                                        <p:cTn id="32" dur="500"/>
                                        <p:tgtEl>
                                          <p:spTgt spid="307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3142"/>
                                        </p:tgtEl>
                                        <p:attrNameLst>
                                          <p:attrName>style.visibility</p:attrName>
                                        </p:attrNameLst>
                                      </p:cBhvr>
                                      <p:to>
                                        <p:strVal val="visible"/>
                                      </p:to>
                                    </p:set>
                                    <p:animEffect transition="in" filter="fade">
                                      <p:cBhvr>
                                        <p:cTn id="36" dur="1000"/>
                                        <p:tgtEl>
                                          <p:spTgt spid="3142"/>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116"/>
                                        </p:tgtEl>
                                        <p:attrNameLst>
                                          <p:attrName>style.visibility</p:attrName>
                                        </p:attrNameLst>
                                      </p:cBhvr>
                                      <p:to>
                                        <p:strVal val="visible"/>
                                      </p:to>
                                    </p:set>
                                    <p:animEffect transition="in" filter="fade">
                                      <p:cBhvr>
                                        <p:cTn id="40" dur="1000"/>
                                        <p:tgtEl>
                                          <p:spTgt spid="3116"/>
                                        </p:tgtEl>
                                      </p:cBhvr>
                                    </p:animEffect>
                                  </p:childTnLst>
                                </p:cTn>
                              </p:par>
                            </p:childTnLst>
                          </p:cTn>
                        </p:par>
                        <p:par>
                          <p:cTn id="41" fill="hold">
                            <p:stCondLst>
                              <p:cond delay="5000"/>
                            </p:stCondLst>
                            <p:childTnLst>
                              <p:par>
                                <p:cTn id="42" presetID="10" presetClass="exit" presetSubtype="0" fill="hold" grpId="0" nodeType="afterEffect">
                                  <p:stCondLst>
                                    <p:cond delay="0"/>
                                  </p:stCondLst>
                                  <p:childTnLst>
                                    <p:animEffect transition="out" filter="fade">
                                      <p:cBhvr>
                                        <p:cTn id="43" dur="1000"/>
                                        <p:tgtEl>
                                          <p:spTgt spid="3128"/>
                                        </p:tgtEl>
                                      </p:cBhvr>
                                    </p:animEffect>
                                    <p:set>
                                      <p:cBhvr>
                                        <p:cTn id="44" dur="1" fill="hold">
                                          <p:stCondLst>
                                            <p:cond delay="999"/>
                                          </p:stCondLst>
                                        </p:cTn>
                                        <p:tgtEl>
                                          <p:spTgt spid="312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109"/>
                                        </p:tgtEl>
                                        <p:attrNameLst>
                                          <p:attrName>style.visibility</p:attrName>
                                        </p:attrNameLst>
                                      </p:cBhvr>
                                      <p:to>
                                        <p:strVal val="visible"/>
                                      </p:to>
                                    </p:set>
                                    <p:animEffect transition="in" filter="fade">
                                      <p:cBhvr>
                                        <p:cTn id="47" dur="1000"/>
                                        <p:tgtEl>
                                          <p:spTgt spid="3109"/>
                                        </p:tgtEl>
                                      </p:cBhvr>
                                    </p:animEffect>
                                  </p:childTnLst>
                                </p:cTn>
                              </p:par>
                              <p:par>
                                <p:cTn id="48" presetID="10" presetClass="entr" presetSubtype="0" fill="hold" nodeType="withEffect">
                                  <p:stCondLst>
                                    <p:cond delay="0"/>
                                  </p:stCondLst>
                                  <p:childTnLst>
                                    <p:set>
                                      <p:cBhvr>
                                        <p:cTn id="49" dur="1" fill="hold">
                                          <p:stCondLst>
                                            <p:cond delay="0"/>
                                          </p:stCondLst>
                                        </p:cTn>
                                        <p:tgtEl>
                                          <p:spTgt spid="3115"/>
                                        </p:tgtEl>
                                        <p:attrNameLst>
                                          <p:attrName>style.visibility</p:attrName>
                                        </p:attrNameLst>
                                      </p:cBhvr>
                                      <p:to>
                                        <p:strVal val="visible"/>
                                      </p:to>
                                    </p:set>
                                    <p:animEffect transition="in" filter="fade">
                                      <p:cBhvr>
                                        <p:cTn id="50" dur="1000"/>
                                        <p:tgtEl>
                                          <p:spTgt spid="3115"/>
                                        </p:tgtEl>
                                      </p:cBhvr>
                                    </p:animEffect>
                                  </p:childTnLst>
                                </p:cTn>
                              </p:par>
                            </p:childTnLst>
                          </p:cTn>
                        </p:par>
                        <p:par>
                          <p:cTn id="51" fill="hold">
                            <p:stCondLst>
                              <p:cond delay="6000"/>
                            </p:stCondLst>
                            <p:childTnLst>
                              <p:par>
                                <p:cTn id="52" presetID="10" presetClass="exit" presetSubtype="0" fill="hold" grpId="0" nodeType="afterEffect">
                                  <p:stCondLst>
                                    <p:cond delay="0"/>
                                  </p:stCondLst>
                                  <p:childTnLst>
                                    <p:animEffect transition="out" filter="fade">
                                      <p:cBhvr>
                                        <p:cTn id="53" dur="1000"/>
                                        <p:tgtEl>
                                          <p:spTgt spid="3121"/>
                                        </p:tgtEl>
                                      </p:cBhvr>
                                    </p:animEffect>
                                    <p:set>
                                      <p:cBhvr>
                                        <p:cTn id="54" dur="1" fill="hold">
                                          <p:stCondLst>
                                            <p:cond delay="999"/>
                                          </p:stCondLst>
                                        </p:cTn>
                                        <p:tgtEl>
                                          <p:spTgt spid="3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6" grpId="0" animBg="1"/>
      <p:bldP spid="3128" grpId="0" animBg="1"/>
      <p:bldP spid="3099" grpId="0" animBg="1"/>
      <p:bldP spid="3100" grpId="0" animBg="1"/>
      <p:bldP spid="3105" grpId="0" animBg="1"/>
      <p:bldP spid="3109" grpId="0" animBg="1"/>
      <p:bldP spid="3121" grpId="0" animBg="1"/>
      <p:bldP spid="3074" grpId="0"/>
      <p:bldP spid="314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57036F-A7F7-4522-AE4B-F2D57521E02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125"/>
            <a:ext cx="2057400"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125"/>
            <a:ext cx="6019800"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FE4BE8-B038-44BE-8658-5C5272E74AB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0" y="6311900"/>
            <a:ext cx="1712913" cy="290513"/>
          </a:xfrm>
        </p:spPr>
        <p:txBody>
          <a:bodyPr/>
          <a:lstStyle>
            <a:lvl1pPr>
              <a:defRPr/>
            </a:lvl1pPr>
          </a:lstStyle>
          <a:p>
            <a:endParaRPr lang="en-US"/>
          </a:p>
        </p:txBody>
      </p:sp>
      <p:sp>
        <p:nvSpPr>
          <p:cNvPr id="6" name="Footer Placeholder 5"/>
          <p:cNvSpPr>
            <a:spLocks noGrp="1"/>
          </p:cNvSpPr>
          <p:nvPr>
            <p:ph type="ftr" sz="quarter" idx="11"/>
          </p:nvPr>
        </p:nvSpPr>
        <p:spPr>
          <a:xfrm>
            <a:off x="4830763" y="6323013"/>
            <a:ext cx="2311400" cy="290512"/>
          </a:xfrm>
        </p:spPr>
        <p:txBody>
          <a:bodyPr/>
          <a:lstStyle>
            <a:lvl1pPr>
              <a:defRPr/>
            </a:lvl1pPr>
          </a:lstStyle>
          <a:p>
            <a:endParaRPr lang="en-US"/>
          </a:p>
        </p:txBody>
      </p:sp>
      <p:sp>
        <p:nvSpPr>
          <p:cNvPr id="7" name="Slide Number Placeholder 6"/>
          <p:cNvSpPr>
            <a:spLocks noGrp="1"/>
          </p:cNvSpPr>
          <p:nvPr>
            <p:ph type="sldNum" sz="quarter" idx="12"/>
          </p:nvPr>
        </p:nvSpPr>
        <p:spPr>
          <a:xfrm>
            <a:off x="7116763" y="6323013"/>
            <a:ext cx="1616075" cy="290512"/>
          </a:xfrm>
        </p:spPr>
        <p:txBody>
          <a:bodyPr/>
          <a:lstStyle>
            <a:lvl1pPr>
              <a:defRPr/>
            </a:lvl1pPr>
          </a:lstStyle>
          <a:p>
            <a:fld id="{B87FCD04-F07A-4A08-A031-F891F107514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38275"/>
            <a:ext cx="8229600" cy="47339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C1752507-DBCF-42A5-9EAF-B68F5C1346A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438275"/>
            <a:ext cx="8229600" cy="4733925"/>
          </a:xfrm>
        </p:spPr>
        <p:txBody>
          <a:bodyPr/>
          <a:lstStyle/>
          <a:p>
            <a:r>
              <a:rPr lang="en-US" smtClean="0"/>
              <a:t>Click icon to add chart</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736FB2F2-0000-4FF9-AA4C-C47343C3A87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6477000" cy="868363"/>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438275"/>
            <a:ext cx="8229600" cy="4733925"/>
          </a:xfrm>
        </p:spPr>
        <p:txBody>
          <a:bodyPr/>
          <a:lstStyle/>
          <a:p>
            <a:r>
              <a:rPr lang="en-US" smtClean="0"/>
              <a:t>Click icon to add SmartArt graphic</a:t>
            </a:r>
            <a:endParaRPr lang="en-US"/>
          </a:p>
        </p:txBody>
      </p:sp>
      <p:sp>
        <p:nvSpPr>
          <p:cNvPr id="4" name="Date Placeholder 3"/>
          <p:cNvSpPr>
            <a:spLocks noGrp="1"/>
          </p:cNvSpPr>
          <p:nvPr>
            <p:ph type="dt" sz="half" idx="10"/>
          </p:nvPr>
        </p:nvSpPr>
        <p:spPr>
          <a:xfrm>
            <a:off x="3048000" y="6311900"/>
            <a:ext cx="1712913" cy="290513"/>
          </a:xfrm>
        </p:spPr>
        <p:txBody>
          <a:bodyPr/>
          <a:lstStyle>
            <a:lvl1pPr>
              <a:defRPr/>
            </a:lvl1pPr>
          </a:lstStyle>
          <a:p>
            <a:endParaRPr lang="en-US"/>
          </a:p>
        </p:txBody>
      </p:sp>
      <p:sp>
        <p:nvSpPr>
          <p:cNvPr id="5" name="Footer Placeholder 4"/>
          <p:cNvSpPr>
            <a:spLocks noGrp="1"/>
          </p:cNvSpPr>
          <p:nvPr>
            <p:ph type="ftr" sz="quarter" idx="11"/>
          </p:nvPr>
        </p:nvSpPr>
        <p:spPr>
          <a:xfrm>
            <a:off x="4830763" y="6323013"/>
            <a:ext cx="2311400" cy="290512"/>
          </a:xfrm>
        </p:spPr>
        <p:txBody>
          <a:bodyPr/>
          <a:lstStyle>
            <a:lvl1pPr>
              <a:defRPr/>
            </a:lvl1pPr>
          </a:lstStyle>
          <a:p>
            <a:endParaRPr lang="en-US"/>
          </a:p>
        </p:txBody>
      </p:sp>
      <p:sp>
        <p:nvSpPr>
          <p:cNvPr id="6" name="Slide Number Placeholder 5"/>
          <p:cNvSpPr>
            <a:spLocks noGrp="1"/>
          </p:cNvSpPr>
          <p:nvPr>
            <p:ph type="sldNum" sz="quarter" idx="12"/>
          </p:nvPr>
        </p:nvSpPr>
        <p:spPr>
          <a:xfrm>
            <a:off x="7116763" y="6323013"/>
            <a:ext cx="1616075" cy="290512"/>
          </a:xfrm>
        </p:spPr>
        <p:txBody>
          <a:bodyPr/>
          <a:lstStyle>
            <a:lvl1pPr>
              <a:defRPr/>
            </a:lvl1pPr>
          </a:lstStyle>
          <a:p>
            <a:fld id="{D2E8A25A-4303-4009-90DB-7B294A1BF4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D6A6DC5-8CB6-4593-AE3A-FFBD101FCD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6A580-735A-4DBD-97B3-A42AF1B71A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C59258-9D73-4EF8-AFDA-673B820676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5448857-DA2B-478B-9620-D743CBEAB13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9538561-8DED-4E82-9252-A4B0071DDDA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807326-F188-4781-AAB3-B87D1651C47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CA14D8-CE0F-4983-972C-5B3917C7DB8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AF12B0-BCB0-4BD2-A693-31E62D545F0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6553200" y="6013450"/>
            <a:ext cx="2392363" cy="563563"/>
            <a:chOff x="1566" y="164"/>
            <a:chExt cx="1455" cy="425"/>
          </a:xfrm>
        </p:grpSpPr>
        <p:sp>
          <p:nvSpPr>
            <p:cNvPr id="1032" name="Freeform 8"/>
            <p:cNvSpPr>
              <a:spLocks/>
            </p:cNvSpPr>
            <p:nvPr/>
          </p:nvSpPr>
          <p:spPr bwMode="gray">
            <a:xfrm>
              <a:off x="1892" y="468"/>
              <a:ext cx="39" cy="121"/>
            </a:xfrm>
            <a:custGeom>
              <a:avLst/>
              <a:gdLst/>
              <a:ahLst/>
              <a:cxnLst>
                <a:cxn ang="0">
                  <a:pos x="37" y="36"/>
                </a:cxn>
                <a:cxn ang="0">
                  <a:pos x="35" y="36"/>
                </a:cxn>
                <a:cxn ang="0">
                  <a:pos x="30" y="36"/>
                </a:cxn>
                <a:cxn ang="0">
                  <a:pos x="22" y="34"/>
                </a:cxn>
                <a:cxn ang="0">
                  <a:pos x="15" y="30"/>
                </a:cxn>
                <a:cxn ang="0">
                  <a:pos x="7" y="23"/>
                </a:cxn>
                <a:cxn ang="0">
                  <a:pos x="3" y="13"/>
                </a:cxn>
                <a:cxn ang="0">
                  <a:pos x="0" y="0"/>
                </a:cxn>
                <a:cxn ang="0">
                  <a:pos x="3" y="0"/>
                </a:cxn>
                <a:cxn ang="0">
                  <a:pos x="7" y="1"/>
                </a:cxn>
                <a:cxn ang="0">
                  <a:pos x="15" y="3"/>
                </a:cxn>
                <a:cxn ang="0">
                  <a:pos x="23" y="5"/>
                </a:cxn>
                <a:cxn ang="0">
                  <a:pos x="30" y="11"/>
                </a:cxn>
                <a:cxn ang="0">
                  <a:pos x="37" y="20"/>
                </a:cxn>
                <a:cxn ang="0">
                  <a:pos x="39" y="34"/>
                </a:cxn>
                <a:cxn ang="0">
                  <a:pos x="39" y="121"/>
                </a:cxn>
                <a:cxn ang="0">
                  <a:pos x="37" y="121"/>
                </a:cxn>
                <a:cxn ang="0">
                  <a:pos x="37" y="36"/>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p>
              <a:endParaRPr lang="en-US"/>
            </a:p>
          </p:txBody>
        </p:sp>
        <p:sp>
          <p:nvSpPr>
            <p:cNvPr id="1033" name="Freeform 9"/>
            <p:cNvSpPr>
              <a:spLocks/>
            </p:cNvSpPr>
            <p:nvPr/>
          </p:nvSpPr>
          <p:spPr bwMode="gray">
            <a:xfrm>
              <a:off x="2271" y="450"/>
              <a:ext cx="45" cy="139"/>
            </a:xfrm>
            <a:custGeom>
              <a:avLst/>
              <a:gdLst/>
              <a:ahLst/>
              <a:cxnLst>
                <a:cxn ang="0">
                  <a:pos x="3" y="42"/>
                </a:cxn>
                <a:cxn ang="0">
                  <a:pos x="6" y="42"/>
                </a:cxn>
                <a:cxn ang="0">
                  <a:pos x="12" y="42"/>
                </a:cxn>
                <a:cxn ang="0">
                  <a:pos x="20" y="39"/>
                </a:cxn>
                <a:cxn ang="0">
                  <a:pos x="29" y="35"/>
                </a:cxn>
                <a:cxn ang="0">
                  <a:pos x="37" y="27"/>
                </a:cxn>
                <a:cxn ang="0">
                  <a:pos x="43" y="17"/>
                </a:cxn>
                <a:cxn ang="0">
                  <a:pos x="45" y="2"/>
                </a:cxn>
                <a:cxn ang="0">
                  <a:pos x="43" y="0"/>
                </a:cxn>
                <a:cxn ang="0">
                  <a:pos x="37" y="2"/>
                </a:cxn>
                <a:cxn ang="0">
                  <a:pos x="29" y="3"/>
                </a:cxn>
                <a:cxn ang="0">
                  <a:pos x="19" y="7"/>
                </a:cxn>
                <a:cxn ang="0">
                  <a:pos x="11" y="14"/>
                </a:cxn>
                <a:cxn ang="0">
                  <a:pos x="4" y="23"/>
                </a:cxn>
                <a:cxn ang="0">
                  <a:pos x="0" y="39"/>
                </a:cxn>
                <a:cxn ang="0">
                  <a:pos x="0" y="139"/>
                </a:cxn>
                <a:cxn ang="0">
                  <a:pos x="3" y="139"/>
                </a:cxn>
                <a:cxn ang="0">
                  <a:pos x="3" y="42"/>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p>
              <a:endParaRPr lang="en-US"/>
            </a:p>
          </p:txBody>
        </p:sp>
        <p:sp>
          <p:nvSpPr>
            <p:cNvPr id="1034" name="Freeform 10"/>
            <p:cNvSpPr>
              <a:spLocks/>
            </p:cNvSpPr>
            <p:nvPr/>
          </p:nvSpPr>
          <p:spPr bwMode="gray">
            <a:xfrm>
              <a:off x="1765" y="378"/>
              <a:ext cx="146" cy="211"/>
            </a:xfrm>
            <a:custGeom>
              <a:avLst/>
              <a:gdLst/>
              <a:ahLst/>
              <a:cxnLst>
                <a:cxn ang="0">
                  <a:pos x="68" y="67"/>
                </a:cxn>
                <a:cxn ang="0">
                  <a:pos x="67" y="67"/>
                </a:cxn>
                <a:cxn ang="0">
                  <a:pos x="60" y="66"/>
                </a:cxn>
                <a:cxn ang="0">
                  <a:pos x="50" y="64"/>
                </a:cxn>
                <a:cxn ang="0">
                  <a:pos x="41" y="62"/>
                </a:cxn>
                <a:cxn ang="0">
                  <a:pos x="29" y="55"/>
                </a:cxn>
                <a:cxn ang="0">
                  <a:pos x="18" y="47"/>
                </a:cxn>
                <a:cxn ang="0">
                  <a:pos x="10" y="35"/>
                </a:cxn>
                <a:cxn ang="0">
                  <a:pos x="3" y="20"/>
                </a:cxn>
                <a:cxn ang="0">
                  <a:pos x="0" y="0"/>
                </a:cxn>
                <a:cxn ang="0">
                  <a:pos x="3" y="0"/>
                </a:cxn>
                <a:cxn ang="0">
                  <a:pos x="10" y="0"/>
                </a:cxn>
                <a:cxn ang="0">
                  <a:pos x="19" y="0"/>
                </a:cxn>
                <a:cxn ang="0">
                  <a:pos x="30" y="2"/>
                </a:cxn>
                <a:cxn ang="0">
                  <a:pos x="41" y="6"/>
                </a:cxn>
                <a:cxn ang="0">
                  <a:pos x="53" y="14"/>
                </a:cxn>
                <a:cxn ang="0">
                  <a:pos x="62" y="25"/>
                </a:cxn>
                <a:cxn ang="0">
                  <a:pos x="69" y="41"/>
                </a:cxn>
                <a:cxn ang="0">
                  <a:pos x="73" y="62"/>
                </a:cxn>
                <a:cxn ang="0">
                  <a:pos x="73" y="60"/>
                </a:cxn>
                <a:cxn ang="0">
                  <a:pos x="73" y="55"/>
                </a:cxn>
                <a:cxn ang="0">
                  <a:pos x="75" y="45"/>
                </a:cxn>
                <a:cxn ang="0">
                  <a:pos x="79" y="36"/>
                </a:cxn>
                <a:cxn ang="0">
                  <a:pos x="84" y="25"/>
                </a:cxn>
                <a:cxn ang="0">
                  <a:pos x="92" y="16"/>
                </a:cxn>
                <a:cxn ang="0">
                  <a:pos x="106" y="8"/>
                </a:cxn>
                <a:cxn ang="0">
                  <a:pos x="123" y="2"/>
                </a:cxn>
                <a:cxn ang="0">
                  <a:pos x="146" y="0"/>
                </a:cxn>
                <a:cxn ang="0">
                  <a:pos x="145" y="2"/>
                </a:cxn>
                <a:cxn ang="0">
                  <a:pos x="145" y="8"/>
                </a:cxn>
                <a:cxn ang="0">
                  <a:pos x="143" y="17"/>
                </a:cxn>
                <a:cxn ang="0">
                  <a:pos x="139" y="28"/>
                </a:cxn>
                <a:cxn ang="0">
                  <a:pos x="134" y="39"/>
                </a:cxn>
                <a:cxn ang="0">
                  <a:pos x="126" y="49"/>
                </a:cxn>
                <a:cxn ang="0">
                  <a:pos x="114" y="59"/>
                </a:cxn>
                <a:cxn ang="0">
                  <a:pos x="98" y="64"/>
                </a:cxn>
                <a:cxn ang="0">
                  <a:pos x="79" y="67"/>
                </a:cxn>
                <a:cxn ang="0">
                  <a:pos x="79" y="211"/>
                </a:cxn>
                <a:cxn ang="0">
                  <a:pos x="68" y="211"/>
                </a:cxn>
                <a:cxn ang="0">
                  <a:pos x="68" y="67"/>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p>
              <a:endParaRPr lang="en-US"/>
            </a:p>
          </p:txBody>
        </p:sp>
        <p:sp>
          <p:nvSpPr>
            <p:cNvPr id="1035" name="Freeform 11"/>
            <p:cNvSpPr>
              <a:spLocks/>
            </p:cNvSpPr>
            <p:nvPr/>
          </p:nvSpPr>
          <p:spPr bwMode="gray">
            <a:xfrm>
              <a:off x="2792" y="378"/>
              <a:ext cx="144" cy="211"/>
            </a:xfrm>
            <a:custGeom>
              <a:avLst/>
              <a:gdLst/>
              <a:ahLst/>
              <a:cxnLst>
                <a:cxn ang="0">
                  <a:pos x="67" y="67"/>
                </a:cxn>
                <a:cxn ang="0">
                  <a:pos x="66" y="67"/>
                </a:cxn>
                <a:cxn ang="0">
                  <a:pos x="59" y="66"/>
                </a:cxn>
                <a:cxn ang="0">
                  <a:pos x="50" y="64"/>
                </a:cxn>
                <a:cxn ang="0">
                  <a:pos x="39" y="62"/>
                </a:cxn>
                <a:cxn ang="0">
                  <a:pos x="28" y="55"/>
                </a:cxn>
                <a:cxn ang="0">
                  <a:pos x="17" y="47"/>
                </a:cxn>
                <a:cxn ang="0">
                  <a:pos x="9" y="35"/>
                </a:cxn>
                <a:cxn ang="0">
                  <a:pos x="2" y="20"/>
                </a:cxn>
                <a:cxn ang="0">
                  <a:pos x="0" y="0"/>
                </a:cxn>
                <a:cxn ang="0">
                  <a:pos x="2" y="0"/>
                </a:cxn>
                <a:cxn ang="0">
                  <a:pos x="9" y="0"/>
                </a:cxn>
                <a:cxn ang="0">
                  <a:pos x="17" y="0"/>
                </a:cxn>
                <a:cxn ang="0">
                  <a:pos x="28" y="2"/>
                </a:cxn>
                <a:cxn ang="0">
                  <a:pos x="40" y="6"/>
                </a:cxn>
                <a:cxn ang="0">
                  <a:pos x="51" y="14"/>
                </a:cxn>
                <a:cxn ang="0">
                  <a:pos x="62" y="25"/>
                </a:cxn>
                <a:cxn ang="0">
                  <a:pos x="69" y="41"/>
                </a:cxn>
                <a:cxn ang="0">
                  <a:pos x="73" y="62"/>
                </a:cxn>
                <a:cxn ang="0">
                  <a:pos x="73" y="60"/>
                </a:cxn>
                <a:cxn ang="0">
                  <a:pos x="73" y="55"/>
                </a:cxn>
                <a:cxn ang="0">
                  <a:pos x="74" y="45"/>
                </a:cxn>
                <a:cxn ang="0">
                  <a:pos x="77" y="36"/>
                </a:cxn>
                <a:cxn ang="0">
                  <a:pos x="82" y="25"/>
                </a:cxn>
                <a:cxn ang="0">
                  <a:pos x="91" y="16"/>
                </a:cxn>
                <a:cxn ang="0">
                  <a:pos x="105" y="8"/>
                </a:cxn>
                <a:cxn ang="0">
                  <a:pos x="121" y="2"/>
                </a:cxn>
                <a:cxn ang="0">
                  <a:pos x="144" y="0"/>
                </a:cxn>
                <a:cxn ang="0">
                  <a:pos x="144" y="2"/>
                </a:cxn>
                <a:cxn ang="0">
                  <a:pos x="144" y="8"/>
                </a:cxn>
                <a:cxn ang="0">
                  <a:pos x="141" y="17"/>
                </a:cxn>
                <a:cxn ang="0">
                  <a:pos x="139" y="28"/>
                </a:cxn>
                <a:cxn ang="0">
                  <a:pos x="133" y="39"/>
                </a:cxn>
                <a:cxn ang="0">
                  <a:pos x="125" y="49"/>
                </a:cxn>
                <a:cxn ang="0">
                  <a:pos x="113" y="59"/>
                </a:cxn>
                <a:cxn ang="0">
                  <a:pos x="97" y="64"/>
                </a:cxn>
                <a:cxn ang="0">
                  <a:pos x="77" y="67"/>
                </a:cxn>
                <a:cxn ang="0">
                  <a:pos x="77" y="211"/>
                </a:cxn>
                <a:cxn ang="0">
                  <a:pos x="67" y="211"/>
                </a:cxn>
                <a:cxn ang="0">
                  <a:pos x="67" y="67"/>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p>
              <a:endParaRPr lang="en-US"/>
            </a:p>
          </p:txBody>
        </p:sp>
        <p:sp>
          <p:nvSpPr>
            <p:cNvPr id="1036" name="Freeform 12"/>
            <p:cNvSpPr>
              <a:spLocks/>
            </p:cNvSpPr>
            <p:nvPr/>
          </p:nvSpPr>
          <p:spPr bwMode="gray">
            <a:xfrm>
              <a:off x="2631" y="457"/>
              <a:ext cx="89" cy="132"/>
            </a:xfrm>
            <a:custGeom>
              <a:avLst/>
              <a:gdLst/>
              <a:ahLst/>
              <a:cxnLst>
                <a:cxn ang="0">
                  <a:pos x="42" y="43"/>
                </a:cxn>
                <a:cxn ang="0">
                  <a:pos x="39" y="42"/>
                </a:cxn>
                <a:cxn ang="0">
                  <a:pos x="33" y="42"/>
                </a:cxn>
                <a:cxn ang="0">
                  <a:pos x="25" y="39"/>
                </a:cxn>
                <a:cxn ang="0">
                  <a:pos x="16" y="35"/>
                </a:cxn>
                <a:cxn ang="0">
                  <a:pos x="8" y="27"/>
                </a:cxn>
                <a:cxn ang="0">
                  <a:pos x="2" y="16"/>
                </a:cxn>
                <a:cxn ang="0">
                  <a:pos x="0" y="0"/>
                </a:cxn>
                <a:cxn ang="0">
                  <a:pos x="2" y="0"/>
                </a:cxn>
                <a:cxn ang="0">
                  <a:pos x="6" y="0"/>
                </a:cxn>
                <a:cxn ang="0">
                  <a:pos x="12" y="1"/>
                </a:cxn>
                <a:cxn ang="0">
                  <a:pos x="21" y="3"/>
                </a:cxn>
                <a:cxn ang="0">
                  <a:pos x="29" y="8"/>
                </a:cxn>
                <a:cxn ang="0">
                  <a:pos x="37" y="15"/>
                </a:cxn>
                <a:cxn ang="0">
                  <a:pos x="42" y="26"/>
                </a:cxn>
                <a:cxn ang="0">
                  <a:pos x="45" y="39"/>
                </a:cxn>
                <a:cxn ang="0">
                  <a:pos x="45" y="38"/>
                </a:cxn>
                <a:cxn ang="0">
                  <a:pos x="45" y="34"/>
                </a:cxn>
                <a:cxn ang="0">
                  <a:pos x="46" y="27"/>
                </a:cxn>
                <a:cxn ang="0">
                  <a:pos x="49" y="20"/>
                </a:cxn>
                <a:cxn ang="0">
                  <a:pos x="54" y="14"/>
                </a:cxn>
                <a:cxn ang="0">
                  <a:pos x="62" y="7"/>
                </a:cxn>
                <a:cxn ang="0">
                  <a:pos x="73" y="3"/>
                </a:cxn>
                <a:cxn ang="0">
                  <a:pos x="89" y="0"/>
                </a:cxn>
                <a:cxn ang="0">
                  <a:pos x="89" y="3"/>
                </a:cxn>
                <a:cxn ang="0">
                  <a:pos x="88" y="10"/>
                </a:cxn>
                <a:cxn ang="0">
                  <a:pos x="87" y="18"/>
                </a:cxn>
                <a:cxn ang="0">
                  <a:pos x="81" y="26"/>
                </a:cxn>
                <a:cxn ang="0">
                  <a:pos x="74" y="34"/>
                </a:cxn>
                <a:cxn ang="0">
                  <a:pos x="64" y="41"/>
                </a:cxn>
                <a:cxn ang="0">
                  <a:pos x="47" y="43"/>
                </a:cxn>
                <a:cxn ang="0">
                  <a:pos x="47" y="132"/>
                </a:cxn>
                <a:cxn ang="0">
                  <a:pos x="42" y="132"/>
                </a:cxn>
                <a:cxn ang="0">
                  <a:pos x="42" y="43"/>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p>
              <a:endParaRPr lang="en-US"/>
            </a:p>
          </p:txBody>
        </p:sp>
        <p:sp>
          <p:nvSpPr>
            <p:cNvPr id="1037" name="Freeform 13"/>
            <p:cNvSpPr>
              <a:spLocks/>
            </p:cNvSpPr>
            <p:nvPr/>
          </p:nvSpPr>
          <p:spPr bwMode="gray">
            <a:xfrm>
              <a:off x="2430" y="403"/>
              <a:ext cx="88" cy="186"/>
            </a:xfrm>
            <a:custGeom>
              <a:avLst/>
              <a:gdLst/>
              <a:ahLst/>
              <a:cxnLst>
                <a:cxn ang="0">
                  <a:pos x="43" y="43"/>
                </a:cxn>
                <a:cxn ang="0">
                  <a:pos x="41" y="43"/>
                </a:cxn>
                <a:cxn ang="0">
                  <a:pos x="35" y="43"/>
                </a:cxn>
                <a:cxn ang="0">
                  <a:pos x="27" y="41"/>
                </a:cxn>
                <a:cxn ang="0">
                  <a:pos x="18" y="35"/>
                </a:cxn>
                <a:cxn ang="0">
                  <a:pos x="8" y="28"/>
                </a:cxn>
                <a:cxn ang="0">
                  <a:pos x="3" y="16"/>
                </a:cxn>
                <a:cxn ang="0">
                  <a:pos x="0" y="0"/>
                </a:cxn>
                <a:cxn ang="0">
                  <a:pos x="3" y="0"/>
                </a:cxn>
                <a:cxn ang="0">
                  <a:pos x="8" y="0"/>
                </a:cxn>
                <a:cxn ang="0">
                  <a:pos x="17" y="1"/>
                </a:cxn>
                <a:cxn ang="0">
                  <a:pos x="26" y="6"/>
                </a:cxn>
                <a:cxn ang="0">
                  <a:pos x="35" y="12"/>
                </a:cxn>
                <a:cxn ang="0">
                  <a:pos x="42" y="24"/>
                </a:cxn>
                <a:cxn ang="0">
                  <a:pos x="48" y="41"/>
                </a:cxn>
                <a:cxn ang="0">
                  <a:pos x="48" y="90"/>
                </a:cxn>
                <a:cxn ang="0">
                  <a:pos x="48" y="88"/>
                </a:cxn>
                <a:cxn ang="0">
                  <a:pos x="48" y="82"/>
                </a:cxn>
                <a:cxn ang="0">
                  <a:pos x="50" y="74"/>
                </a:cxn>
                <a:cxn ang="0">
                  <a:pos x="54" y="66"/>
                </a:cxn>
                <a:cxn ang="0">
                  <a:pos x="61" y="58"/>
                </a:cxn>
                <a:cxn ang="0">
                  <a:pos x="72" y="53"/>
                </a:cxn>
                <a:cxn ang="0">
                  <a:pos x="87" y="50"/>
                </a:cxn>
                <a:cxn ang="0">
                  <a:pos x="88" y="51"/>
                </a:cxn>
                <a:cxn ang="0">
                  <a:pos x="88" y="57"/>
                </a:cxn>
                <a:cxn ang="0">
                  <a:pos x="87" y="64"/>
                </a:cxn>
                <a:cxn ang="0">
                  <a:pos x="84" y="72"/>
                </a:cxn>
                <a:cxn ang="0">
                  <a:pos x="80" y="80"/>
                </a:cxn>
                <a:cxn ang="0">
                  <a:pos x="73" y="86"/>
                </a:cxn>
                <a:cxn ang="0">
                  <a:pos x="62" y="92"/>
                </a:cxn>
                <a:cxn ang="0">
                  <a:pos x="48" y="93"/>
                </a:cxn>
                <a:cxn ang="0">
                  <a:pos x="48" y="186"/>
                </a:cxn>
                <a:cxn ang="0">
                  <a:pos x="43" y="186"/>
                </a:cxn>
                <a:cxn ang="0">
                  <a:pos x="43" y="143"/>
                </a:cxn>
                <a:cxn ang="0">
                  <a:pos x="42" y="143"/>
                </a:cxn>
                <a:cxn ang="0">
                  <a:pos x="37" y="142"/>
                </a:cxn>
                <a:cxn ang="0">
                  <a:pos x="29" y="140"/>
                </a:cxn>
                <a:cxn ang="0">
                  <a:pos x="22" y="136"/>
                </a:cxn>
                <a:cxn ang="0">
                  <a:pos x="14" y="130"/>
                </a:cxn>
                <a:cxn ang="0">
                  <a:pos x="8" y="120"/>
                </a:cxn>
                <a:cxn ang="0">
                  <a:pos x="7" y="105"/>
                </a:cxn>
                <a:cxn ang="0">
                  <a:pos x="8" y="105"/>
                </a:cxn>
                <a:cxn ang="0">
                  <a:pos x="12" y="107"/>
                </a:cxn>
                <a:cxn ang="0">
                  <a:pos x="19" y="108"/>
                </a:cxn>
                <a:cxn ang="0">
                  <a:pos x="26" y="111"/>
                </a:cxn>
                <a:cxn ang="0">
                  <a:pos x="34" y="117"/>
                </a:cxn>
                <a:cxn ang="0">
                  <a:pos x="39" y="127"/>
                </a:cxn>
                <a:cxn ang="0">
                  <a:pos x="43" y="140"/>
                </a:cxn>
                <a:cxn ang="0">
                  <a:pos x="43" y="43"/>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p>
              <a:endParaRPr lang="en-US"/>
            </a:p>
          </p:txBody>
        </p:sp>
        <p:sp>
          <p:nvSpPr>
            <p:cNvPr id="1038" name="Freeform 14"/>
            <p:cNvSpPr>
              <a:spLocks/>
            </p:cNvSpPr>
            <p:nvPr/>
          </p:nvSpPr>
          <p:spPr bwMode="gray">
            <a:xfrm>
              <a:off x="1914" y="233"/>
              <a:ext cx="166" cy="356"/>
            </a:xfrm>
            <a:custGeom>
              <a:avLst/>
              <a:gdLst/>
              <a:ahLst/>
              <a:cxnLst>
                <a:cxn ang="0">
                  <a:pos x="85" y="84"/>
                </a:cxn>
                <a:cxn ang="0">
                  <a:pos x="101" y="81"/>
                </a:cxn>
                <a:cxn ang="0">
                  <a:pos x="124" y="73"/>
                </a:cxn>
                <a:cxn ang="0">
                  <a:pos x="148" y="56"/>
                </a:cxn>
                <a:cxn ang="0">
                  <a:pos x="163" y="23"/>
                </a:cxn>
                <a:cxn ang="0">
                  <a:pos x="163" y="0"/>
                </a:cxn>
                <a:cxn ang="0">
                  <a:pos x="148" y="0"/>
                </a:cxn>
                <a:cxn ang="0">
                  <a:pos x="125" y="6"/>
                </a:cxn>
                <a:cxn ang="0">
                  <a:pos x="101" y="22"/>
                </a:cxn>
                <a:cxn ang="0">
                  <a:pos x="82" y="54"/>
                </a:cxn>
                <a:cxn ang="0">
                  <a:pos x="77" y="173"/>
                </a:cxn>
                <a:cxn ang="0">
                  <a:pos x="77" y="165"/>
                </a:cxn>
                <a:cxn ang="0">
                  <a:pos x="71" y="146"/>
                </a:cxn>
                <a:cxn ang="0">
                  <a:pos x="60" y="123"/>
                </a:cxn>
                <a:cxn ang="0">
                  <a:pos x="38" y="104"/>
                </a:cxn>
                <a:cxn ang="0">
                  <a:pos x="0" y="96"/>
                </a:cxn>
                <a:cxn ang="0">
                  <a:pos x="0" y="103"/>
                </a:cxn>
                <a:cxn ang="0">
                  <a:pos x="0" y="120"/>
                </a:cxn>
                <a:cxn ang="0">
                  <a:pos x="8" y="143"/>
                </a:cxn>
                <a:cxn ang="0">
                  <a:pos x="24" y="163"/>
                </a:cxn>
                <a:cxn ang="0">
                  <a:pos x="55" y="177"/>
                </a:cxn>
                <a:cxn ang="0">
                  <a:pos x="77" y="356"/>
                </a:cxn>
                <a:cxn ang="0">
                  <a:pos x="82" y="274"/>
                </a:cxn>
                <a:cxn ang="0">
                  <a:pos x="91" y="273"/>
                </a:cxn>
                <a:cxn ang="0">
                  <a:pos x="112" y="267"/>
                </a:cxn>
                <a:cxn ang="0">
                  <a:pos x="135" y="252"/>
                </a:cxn>
                <a:cxn ang="0">
                  <a:pos x="151" y="224"/>
                </a:cxn>
                <a:cxn ang="0">
                  <a:pos x="152" y="203"/>
                </a:cxn>
                <a:cxn ang="0">
                  <a:pos x="137" y="204"/>
                </a:cxn>
                <a:cxn ang="0">
                  <a:pos x="117" y="211"/>
                </a:cxn>
                <a:cxn ang="0">
                  <a:pos x="97" y="231"/>
                </a:cxn>
                <a:cxn ang="0">
                  <a:pos x="82" y="267"/>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p>
              <a:endParaRPr lang="en-US"/>
            </a:p>
          </p:txBody>
        </p:sp>
        <p:sp>
          <p:nvSpPr>
            <p:cNvPr id="1039" name="Freeform 15"/>
            <p:cNvSpPr>
              <a:spLocks/>
            </p:cNvSpPr>
            <p:nvPr/>
          </p:nvSpPr>
          <p:spPr bwMode="gray">
            <a:xfrm>
              <a:off x="2514" y="379"/>
              <a:ext cx="92" cy="210"/>
            </a:xfrm>
            <a:custGeom>
              <a:avLst/>
              <a:gdLst/>
              <a:ahLst/>
              <a:cxnLst>
                <a:cxn ang="0">
                  <a:pos x="43" y="162"/>
                </a:cxn>
                <a:cxn ang="0">
                  <a:pos x="36" y="160"/>
                </a:cxn>
                <a:cxn ang="0">
                  <a:pos x="23" y="155"/>
                </a:cxn>
                <a:cxn ang="0">
                  <a:pos x="12" y="141"/>
                </a:cxn>
                <a:cxn ang="0">
                  <a:pos x="12" y="129"/>
                </a:cxn>
                <a:cxn ang="0">
                  <a:pos x="23" y="132"/>
                </a:cxn>
                <a:cxn ang="0">
                  <a:pos x="38" y="145"/>
                </a:cxn>
                <a:cxn ang="0">
                  <a:pos x="43" y="108"/>
                </a:cxn>
                <a:cxn ang="0">
                  <a:pos x="35" y="106"/>
                </a:cxn>
                <a:cxn ang="0">
                  <a:pos x="20" y="101"/>
                </a:cxn>
                <a:cxn ang="0">
                  <a:pos x="7" y="83"/>
                </a:cxn>
                <a:cxn ang="0">
                  <a:pos x="7" y="70"/>
                </a:cxn>
                <a:cxn ang="0">
                  <a:pos x="17" y="71"/>
                </a:cxn>
                <a:cxn ang="0">
                  <a:pos x="31" y="81"/>
                </a:cxn>
                <a:cxn ang="0">
                  <a:pos x="43" y="105"/>
                </a:cxn>
                <a:cxn ang="0">
                  <a:pos x="40" y="43"/>
                </a:cxn>
                <a:cxn ang="0">
                  <a:pos x="26" y="39"/>
                </a:cxn>
                <a:cxn ang="0">
                  <a:pos x="8" y="27"/>
                </a:cxn>
                <a:cxn ang="0">
                  <a:pos x="0" y="0"/>
                </a:cxn>
                <a:cxn ang="0">
                  <a:pos x="7" y="0"/>
                </a:cxn>
                <a:cxn ang="0">
                  <a:pos x="23" y="5"/>
                </a:cxn>
                <a:cxn ang="0">
                  <a:pos x="39" y="23"/>
                </a:cxn>
                <a:cxn ang="0">
                  <a:pos x="46" y="38"/>
                </a:cxn>
                <a:cxn ang="0">
                  <a:pos x="51" y="24"/>
                </a:cxn>
                <a:cxn ang="0">
                  <a:pos x="66" y="8"/>
                </a:cxn>
                <a:cxn ang="0">
                  <a:pos x="92" y="0"/>
                </a:cxn>
                <a:cxn ang="0">
                  <a:pos x="90" y="8"/>
                </a:cxn>
                <a:cxn ang="0">
                  <a:pos x="82" y="25"/>
                </a:cxn>
                <a:cxn ang="0">
                  <a:pos x="63" y="40"/>
                </a:cxn>
                <a:cxn ang="0">
                  <a:pos x="49" y="124"/>
                </a:cxn>
                <a:cxn ang="0">
                  <a:pos x="50" y="116"/>
                </a:cxn>
                <a:cxn ang="0">
                  <a:pos x="59" y="100"/>
                </a:cxn>
                <a:cxn ang="0">
                  <a:pos x="81" y="92"/>
                </a:cxn>
                <a:cxn ang="0">
                  <a:pos x="80" y="98"/>
                </a:cxn>
                <a:cxn ang="0">
                  <a:pos x="73" y="114"/>
                </a:cxn>
                <a:cxn ang="0">
                  <a:pos x="59" y="127"/>
                </a:cxn>
                <a:cxn ang="0">
                  <a:pos x="49" y="210"/>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p>
              <a:endParaRPr lang="en-US"/>
            </a:p>
          </p:txBody>
        </p:sp>
        <p:sp>
          <p:nvSpPr>
            <p:cNvPr id="1040" name="Freeform 16"/>
            <p:cNvSpPr>
              <a:spLocks/>
            </p:cNvSpPr>
            <p:nvPr/>
          </p:nvSpPr>
          <p:spPr bwMode="gray">
            <a:xfrm>
              <a:off x="1566" y="297"/>
              <a:ext cx="128" cy="292"/>
            </a:xfrm>
            <a:custGeom>
              <a:avLst/>
              <a:gdLst/>
              <a:ahLst/>
              <a:cxnLst>
                <a:cxn ang="0">
                  <a:pos x="61" y="225"/>
                </a:cxn>
                <a:cxn ang="0">
                  <a:pos x="54" y="225"/>
                </a:cxn>
                <a:cxn ang="0">
                  <a:pos x="38" y="219"/>
                </a:cxn>
                <a:cxn ang="0">
                  <a:pos x="23" y="206"/>
                </a:cxn>
                <a:cxn ang="0">
                  <a:pos x="15" y="180"/>
                </a:cxn>
                <a:cxn ang="0">
                  <a:pos x="23" y="180"/>
                </a:cxn>
                <a:cxn ang="0">
                  <a:pos x="38" y="186"/>
                </a:cxn>
                <a:cxn ang="0">
                  <a:pos x="54" y="205"/>
                </a:cxn>
                <a:cxn ang="0">
                  <a:pos x="61" y="151"/>
                </a:cxn>
                <a:cxn ang="0">
                  <a:pos x="52" y="149"/>
                </a:cxn>
                <a:cxn ang="0">
                  <a:pos x="34" y="144"/>
                </a:cxn>
                <a:cxn ang="0">
                  <a:pos x="16" y="128"/>
                </a:cxn>
                <a:cxn ang="0">
                  <a:pos x="8" y="98"/>
                </a:cxn>
                <a:cxn ang="0">
                  <a:pos x="15" y="97"/>
                </a:cxn>
                <a:cxn ang="0">
                  <a:pos x="29" y="101"/>
                </a:cxn>
                <a:cxn ang="0">
                  <a:pos x="47" y="116"/>
                </a:cxn>
                <a:cxn ang="0">
                  <a:pos x="61" y="147"/>
                </a:cxn>
                <a:cxn ang="0">
                  <a:pos x="58" y="60"/>
                </a:cxn>
                <a:cxn ang="0">
                  <a:pos x="44" y="58"/>
                </a:cxn>
                <a:cxn ang="0">
                  <a:pos x="25" y="50"/>
                </a:cxn>
                <a:cxn ang="0">
                  <a:pos x="8" y="32"/>
                </a:cxn>
                <a:cxn ang="0">
                  <a:pos x="0" y="0"/>
                </a:cxn>
                <a:cxn ang="0">
                  <a:pos x="8" y="0"/>
                </a:cxn>
                <a:cxn ang="0">
                  <a:pos x="27" y="5"/>
                </a:cxn>
                <a:cxn ang="0">
                  <a:pos x="48" y="21"/>
                </a:cxn>
                <a:cxn ang="0">
                  <a:pos x="65" y="56"/>
                </a:cxn>
                <a:cxn ang="0">
                  <a:pos x="66" y="48"/>
                </a:cxn>
                <a:cxn ang="0">
                  <a:pos x="77" y="28"/>
                </a:cxn>
                <a:cxn ang="0">
                  <a:pos x="96" y="9"/>
                </a:cxn>
                <a:cxn ang="0">
                  <a:pos x="128" y="0"/>
                </a:cxn>
                <a:cxn ang="0">
                  <a:pos x="127" y="9"/>
                </a:cxn>
                <a:cxn ang="0">
                  <a:pos x="119" y="31"/>
                </a:cxn>
                <a:cxn ang="0">
                  <a:pos x="101" y="51"/>
                </a:cxn>
                <a:cxn ang="0">
                  <a:pos x="67" y="60"/>
                </a:cxn>
                <a:cxn ang="0">
                  <a:pos x="69" y="170"/>
                </a:cxn>
                <a:cxn ang="0">
                  <a:pos x="73" y="155"/>
                </a:cxn>
                <a:cxn ang="0">
                  <a:pos x="86" y="136"/>
                </a:cxn>
                <a:cxn ang="0">
                  <a:pos x="113" y="128"/>
                </a:cxn>
                <a:cxn ang="0">
                  <a:pos x="112" y="136"/>
                </a:cxn>
                <a:cxn ang="0">
                  <a:pos x="105" y="153"/>
                </a:cxn>
                <a:cxn ang="0">
                  <a:pos x="92" y="172"/>
                </a:cxn>
                <a:cxn ang="0">
                  <a:pos x="67" y="180"/>
                </a:cxn>
                <a:cxn ang="0">
                  <a:pos x="61" y="292"/>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p>
              <a:endParaRPr lang="en-US"/>
            </a:p>
          </p:txBody>
        </p:sp>
        <p:sp>
          <p:nvSpPr>
            <p:cNvPr id="1041" name="Freeform 17"/>
            <p:cNvSpPr>
              <a:spLocks/>
            </p:cNvSpPr>
            <p:nvPr/>
          </p:nvSpPr>
          <p:spPr bwMode="gray">
            <a:xfrm>
              <a:off x="2596" y="332"/>
              <a:ext cx="68" cy="257"/>
            </a:xfrm>
            <a:custGeom>
              <a:avLst/>
              <a:gdLst/>
              <a:ahLst/>
              <a:cxnLst>
                <a:cxn ang="0">
                  <a:pos x="31" y="164"/>
                </a:cxn>
                <a:cxn ang="0">
                  <a:pos x="23" y="163"/>
                </a:cxn>
                <a:cxn ang="0">
                  <a:pos x="8" y="155"/>
                </a:cxn>
                <a:cxn ang="0">
                  <a:pos x="0" y="132"/>
                </a:cxn>
                <a:cxn ang="0">
                  <a:pos x="7" y="132"/>
                </a:cxn>
                <a:cxn ang="0">
                  <a:pos x="22" y="139"/>
                </a:cxn>
                <a:cxn ang="0">
                  <a:pos x="31" y="160"/>
                </a:cxn>
                <a:cxn ang="0">
                  <a:pos x="29" y="101"/>
                </a:cxn>
                <a:cxn ang="0">
                  <a:pos x="16" y="97"/>
                </a:cxn>
                <a:cxn ang="0">
                  <a:pos x="3" y="83"/>
                </a:cxn>
                <a:cxn ang="0">
                  <a:pos x="3" y="70"/>
                </a:cxn>
                <a:cxn ang="0">
                  <a:pos x="15" y="74"/>
                </a:cxn>
                <a:cxn ang="0">
                  <a:pos x="27" y="86"/>
                </a:cxn>
                <a:cxn ang="0">
                  <a:pos x="31" y="31"/>
                </a:cxn>
                <a:cxn ang="0">
                  <a:pos x="33" y="23"/>
                </a:cxn>
                <a:cxn ang="0">
                  <a:pos x="41" y="8"/>
                </a:cxn>
                <a:cxn ang="0">
                  <a:pos x="62" y="0"/>
                </a:cxn>
                <a:cxn ang="0">
                  <a:pos x="61" y="8"/>
                </a:cxn>
                <a:cxn ang="0">
                  <a:pos x="53" y="23"/>
                </a:cxn>
                <a:cxn ang="0">
                  <a:pos x="35" y="31"/>
                </a:cxn>
                <a:cxn ang="0">
                  <a:pos x="35" y="75"/>
                </a:cxn>
                <a:cxn ang="0">
                  <a:pos x="39" y="62"/>
                </a:cxn>
                <a:cxn ang="0">
                  <a:pos x="54" y="48"/>
                </a:cxn>
                <a:cxn ang="0">
                  <a:pos x="68" y="48"/>
                </a:cxn>
                <a:cxn ang="0">
                  <a:pos x="66" y="59"/>
                </a:cxn>
                <a:cxn ang="0">
                  <a:pos x="58" y="72"/>
                </a:cxn>
                <a:cxn ang="0">
                  <a:pos x="35" y="82"/>
                </a:cxn>
                <a:cxn ang="0">
                  <a:pos x="35" y="143"/>
                </a:cxn>
                <a:cxn ang="0">
                  <a:pos x="38" y="132"/>
                </a:cxn>
                <a:cxn ang="0">
                  <a:pos x="49" y="122"/>
                </a:cxn>
                <a:cxn ang="0">
                  <a:pos x="60" y="122"/>
                </a:cxn>
                <a:cxn ang="0">
                  <a:pos x="58" y="133"/>
                </a:cxn>
                <a:cxn ang="0">
                  <a:pos x="47" y="144"/>
                </a:cxn>
                <a:cxn ang="0">
                  <a:pos x="35" y="25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p>
              <a:endParaRPr lang="en-US"/>
            </a:p>
          </p:txBody>
        </p:sp>
        <p:sp>
          <p:nvSpPr>
            <p:cNvPr id="1042" name="Freeform 18"/>
            <p:cNvSpPr>
              <a:spLocks/>
            </p:cNvSpPr>
            <p:nvPr/>
          </p:nvSpPr>
          <p:spPr bwMode="gray">
            <a:xfrm>
              <a:off x="1672" y="164"/>
              <a:ext cx="111" cy="425"/>
            </a:xfrm>
            <a:custGeom>
              <a:avLst/>
              <a:gdLst/>
              <a:ahLst/>
              <a:cxnLst>
                <a:cxn ang="0">
                  <a:pos x="52" y="272"/>
                </a:cxn>
                <a:cxn ang="0">
                  <a:pos x="44" y="270"/>
                </a:cxn>
                <a:cxn ang="0">
                  <a:pos x="26" y="265"/>
                </a:cxn>
                <a:cxn ang="0">
                  <a:pos x="8" y="249"/>
                </a:cxn>
                <a:cxn ang="0">
                  <a:pos x="0" y="219"/>
                </a:cxn>
                <a:cxn ang="0">
                  <a:pos x="8" y="219"/>
                </a:cxn>
                <a:cxn ang="0">
                  <a:pos x="25" y="223"/>
                </a:cxn>
                <a:cxn ang="0">
                  <a:pos x="41" y="235"/>
                </a:cxn>
                <a:cxn ang="0">
                  <a:pos x="52" y="265"/>
                </a:cxn>
                <a:cxn ang="0">
                  <a:pos x="50" y="168"/>
                </a:cxn>
                <a:cxn ang="0">
                  <a:pos x="35" y="165"/>
                </a:cxn>
                <a:cxn ang="0">
                  <a:pos x="17" y="156"/>
                </a:cxn>
                <a:cxn ang="0">
                  <a:pos x="3" y="134"/>
                </a:cxn>
                <a:cxn ang="0">
                  <a:pos x="3" y="116"/>
                </a:cxn>
                <a:cxn ang="0">
                  <a:pos x="19" y="120"/>
                </a:cxn>
                <a:cxn ang="0">
                  <a:pos x="39" y="133"/>
                </a:cxn>
                <a:cxn ang="0">
                  <a:pos x="52" y="161"/>
                </a:cxn>
                <a:cxn ang="0">
                  <a:pos x="53" y="50"/>
                </a:cxn>
                <a:cxn ang="0">
                  <a:pos x="54" y="36"/>
                </a:cxn>
                <a:cxn ang="0">
                  <a:pos x="65" y="17"/>
                </a:cxn>
                <a:cxn ang="0">
                  <a:pos x="87" y="3"/>
                </a:cxn>
                <a:cxn ang="0">
                  <a:pos x="103" y="3"/>
                </a:cxn>
                <a:cxn ang="0">
                  <a:pos x="99" y="21"/>
                </a:cxn>
                <a:cxn ang="0">
                  <a:pos x="84" y="42"/>
                </a:cxn>
                <a:cxn ang="0">
                  <a:pos x="58" y="52"/>
                </a:cxn>
                <a:cxn ang="0">
                  <a:pos x="58" y="127"/>
                </a:cxn>
                <a:cxn ang="0">
                  <a:pos x="61" y="112"/>
                </a:cxn>
                <a:cxn ang="0">
                  <a:pos x="72" y="94"/>
                </a:cxn>
                <a:cxn ang="0">
                  <a:pos x="93" y="80"/>
                </a:cxn>
                <a:cxn ang="0">
                  <a:pos x="111" y="80"/>
                </a:cxn>
                <a:cxn ang="0">
                  <a:pos x="111" y="91"/>
                </a:cxn>
                <a:cxn ang="0">
                  <a:pos x="107" y="108"/>
                </a:cxn>
                <a:cxn ang="0">
                  <a:pos x="91" y="126"/>
                </a:cxn>
                <a:cxn ang="0">
                  <a:pos x="58" y="135"/>
                </a:cxn>
                <a:cxn ang="0">
                  <a:pos x="58" y="236"/>
                </a:cxn>
                <a:cxn ang="0">
                  <a:pos x="61" y="223"/>
                </a:cxn>
                <a:cxn ang="0">
                  <a:pos x="73" y="208"/>
                </a:cxn>
                <a:cxn ang="0">
                  <a:pos x="97" y="200"/>
                </a:cxn>
                <a:cxn ang="0">
                  <a:pos x="99" y="207"/>
                </a:cxn>
                <a:cxn ang="0">
                  <a:pos x="97" y="220"/>
                </a:cxn>
                <a:cxn ang="0">
                  <a:pos x="87" y="235"/>
                </a:cxn>
                <a:cxn ang="0">
                  <a:pos x="58" y="245"/>
                </a:cxn>
                <a:cxn ang="0">
                  <a:pos x="52" y="42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p>
              <a:endParaRPr lang="en-US"/>
            </a:p>
          </p:txBody>
        </p:sp>
        <p:sp>
          <p:nvSpPr>
            <p:cNvPr id="1043" name="Freeform 19"/>
            <p:cNvSpPr>
              <a:spLocks/>
            </p:cNvSpPr>
            <p:nvPr/>
          </p:nvSpPr>
          <p:spPr bwMode="gray">
            <a:xfrm>
              <a:off x="2065" y="361"/>
              <a:ext cx="100" cy="228"/>
            </a:xfrm>
            <a:custGeom>
              <a:avLst/>
              <a:gdLst/>
              <a:ahLst/>
              <a:cxnLst>
                <a:cxn ang="0">
                  <a:pos x="52" y="176"/>
                </a:cxn>
                <a:cxn ang="0">
                  <a:pos x="59" y="176"/>
                </a:cxn>
                <a:cxn ang="0">
                  <a:pos x="74" y="169"/>
                </a:cxn>
                <a:cxn ang="0">
                  <a:pos x="86" y="154"/>
                </a:cxn>
                <a:cxn ang="0">
                  <a:pos x="86" y="141"/>
                </a:cxn>
                <a:cxn ang="0">
                  <a:pos x="74" y="143"/>
                </a:cxn>
                <a:cxn ang="0">
                  <a:pos x="58" y="158"/>
                </a:cxn>
                <a:cxn ang="0">
                  <a:pos x="52" y="118"/>
                </a:cxn>
                <a:cxn ang="0">
                  <a:pos x="61" y="116"/>
                </a:cxn>
                <a:cxn ang="0">
                  <a:pos x="78" y="110"/>
                </a:cxn>
                <a:cxn ang="0">
                  <a:pos x="92" y="92"/>
                </a:cxn>
                <a:cxn ang="0">
                  <a:pos x="92" y="77"/>
                </a:cxn>
                <a:cxn ang="0">
                  <a:pos x="81" y="79"/>
                </a:cxn>
                <a:cxn ang="0">
                  <a:pos x="65" y="88"/>
                </a:cxn>
                <a:cxn ang="0">
                  <a:pos x="52" y="115"/>
                </a:cxn>
                <a:cxn ang="0">
                  <a:pos x="55" y="48"/>
                </a:cxn>
                <a:cxn ang="0">
                  <a:pos x="67" y="45"/>
                </a:cxn>
                <a:cxn ang="0">
                  <a:pos x="85" y="37"/>
                </a:cxn>
                <a:cxn ang="0">
                  <a:pos x="97" y="17"/>
                </a:cxn>
                <a:cxn ang="0">
                  <a:pos x="97" y="0"/>
                </a:cxn>
                <a:cxn ang="0">
                  <a:pos x="83" y="3"/>
                </a:cxn>
                <a:cxn ang="0">
                  <a:pos x="65" y="14"/>
                </a:cxn>
                <a:cxn ang="0">
                  <a:pos x="50" y="45"/>
                </a:cxn>
                <a:cxn ang="0">
                  <a:pos x="47" y="35"/>
                </a:cxn>
                <a:cxn ang="0">
                  <a:pos x="38" y="18"/>
                </a:cxn>
                <a:cxn ang="0">
                  <a:pos x="16" y="3"/>
                </a:cxn>
                <a:cxn ang="0">
                  <a:pos x="1" y="3"/>
                </a:cxn>
                <a:cxn ang="0">
                  <a:pos x="5" y="19"/>
                </a:cxn>
                <a:cxn ang="0">
                  <a:pos x="19" y="38"/>
                </a:cxn>
                <a:cxn ang="0">
                  <a:pos x="47" y="48"/>
                </a:cxn>
                <a:cxn ang="0">
                  <a:pos x="47" y="132"/>
                </a:cxn>
                <a:cxn ang="0">
                  <a:pos x="42" y="118"/>
                </a:cxn>
                <a:cxn ang="0">
                  <a:pos x="25" y="103"/>
                </a:cxn>
                <a:cxn ang="0">
                  <a:pos x="12" y="103"/>
                </a:cxn>
                <a:cxn ang="0">
                  <a:pos x="16" y="116"/>
                </a:cxn>
                <a:cxn ang="0">
                  <a:pos x="25" y="132"/>
                </a:cxn>
                <a:cxn ang="0">
                  <a:pos x="47" y="141"/>
                </a:cxn>
                <a:cxn ang="0">
                  <a:pos x="52" y="228"/>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p>
              <a:endParaRPr lang="en-US"/>
            </a:p>
          </p:txBody>
        </p:sp>
        <p:sp>
          <p:nvSpPr>
            <p:cNvPr id="1044" name="Freeform 20"/>
            <p:cNvSpPr>
              <a:spLocks/>
            </p:cNvSpPr>
            <p:nvPr/>
          </p:nvSpPr>
          <p:spPr bwMode="gray">
            <a:xfrm>
              <a:off x="2921" y="361"/>
              <a:ext cx="100" cy="228"/>
            </a:xfrm>
            <a:custGeom>
              <a:avLst/>
              <a:gdLst/>
              <a:ahLst/>
              <a:cxnLst>
                <a:cxn ang="0">
                  <a:pos x="53" y="176"/>
                </a:cxn>
                <a:cxn ang="0">
                  <a:pos x="60" y="176"/>
                </a:cxn>
                <a:cxn ang="0">
                  <a:pos x="74" y="169"/>
                </a:cxn>
                <a:cxn ang="0">
                  <a:pos x="87" y="154"/>
                </a:cxn>
                <a:cxn ang="0">
                  <a:pos x="87" y="141"/>
                </a:cxn>
                <a:cxn ang="0">
                  <a:pos x="74" y="143"/>
                </a:cxn>
                <a:cxn ang="0">
                  <a:pos x="60" y="158"/>
                </a:cxn>
                <a:cxn ang="0">
                  <a:pos x="53" y="118"/>
                </a:cxn>
                <a:cxn ang="0">
                  <a:pos x="61" y="116"/>
                </a:cxn>
                <a:cxn ang="0">
                  <a:pos x="78" y="110"/>
                </a:cxn>
                <a:cxn ang="0">
                  <a:pos x="92" y="92"/>
                </a:cxn>
                <a:cxn ang="0">
                  <a:pos x="92" y="77"/>
                </a:cxn>
                <a:cxn ang="0">
                  <a:pos x="81" y="79"/>
                </a:cxn>
                <a:cxn ang="0">
                  <a:pos x="65" y="88"/>
                </a:cxn>
                <a:cxn ang="0">
                  <a:pos x="53" y="115"/>
                </a:cxn>
                <a:cxn ang="0">
                  <a:pos x="56" y="48"/>
                </a:cxn>
                <a:cxn ang="0">
                  <a:pos x="68" y="45"/>
                </a:cxn>
                <a:cxn ang="0">
                  <a:pos x="85" y="37"/>
                </a:cxn>
                <a:cxn ang="0">
                  <a:pos x="97" y="17"/>
                </a:cxn>
                <a:cxn ang="0">
                  <a:pos x="97" y="0"/>
                </a:cxn>
                <a:cxn ang="0">
                  <a:pos x="84" y="3"/>
                </a:cxn>
                <a:cxn ang="0">
                  <a:pos x="65" y="14"/>
                </a:cxn>
                <a:cxn ang="0">
                  <a:pos x="50" y="45"/>
                </a:cxn>
                <a:cxn ang="0">
                  <a:pos x="47" y="35"/>
                </a:cxn>
                <a:cxn ang="0">
                  <a:pos x="38" y="18"/>
                </a:cxn>
                <a:cxn ang="0">
                  <a:pos x="16" y="3"/>
                </a:cxn>
                <a:cxn ang="0">
                  <a:pos x="2" y="3"/>
                </a:cxn>
                <a:cxn ang="0">
                  <a:pos x="6" y="19"/>
                </a:cxn>
                <a:cxn ang="0">
                  <a:pos x="19" y="38"/>
                </a:cxn>
                <a:cxn ang="0">
                  <a:pos x="47" y="48"/>
                </a:cxn>
                <a:cxn ang="0">
                  <a:pos x="47" y="132"/>
                </a:cxn>
                <a:cxn ang="0">
                  <a:pos x="42" y="118"/>
                </a:cxn>
                <a:cxn ang="0">
                  <a:pos x="26" y="103"/>
                </a:cxn>
                <a:cxn ang="0">
                  <a:pos x="12" y="103"/>
                </a:cxn>
                <a:cxn ang="0">
                  <a:pos x="16" y="116"/>
                </a:cxn>
                <a:cxn ang="0">
                  <a:pos x="26" y="132"/>
                </a:cxn>
                <a:cxn ang="0">
                  <a:pos x="47" y="141"/>
                </a:cxn>
                <a:cxn ang="0">
                  <a:pos x="53" y="228"/>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p>
              <a:endParaRPr lang="en-US"/>
            </a:p>
          </p:txBody>
        </p:sp>
        <p:sp>
          <p:nvSpPr>
            <p:cNvPr id="1045" name="Freeform 21"/>
            <p:cNvSpPr>
              <a:spLocks/>
            </p:cNvSpPr>
            <p:nvPr/>
          </p:nvSpPr>
          <p:spPr bwMode="gray">
            <a:xfrm>
              <a:off x="2273" y="187"/>
              <a:ext cx="175" cy="402"/>
            </a:xfrm>
            <a:custGeom>
              <a:avLst/>
              <a:gdLst/>
              <a:ahLst/>
              <a:cxnLst>
                <a:cxn ang="0">
                  <a:pos x="93" y="309"/>
                </a:cxn>
                <a:cxn ang="0">
                  <a:pos x="101" y="309"/>
                </a:cxn>
                <a:cxn ang="0">
                  <a:pos x="118" y="304"/>
                </a:cxn>
                <a:cxn ang="0">
                  <a:pos x="138" y="292"/>
                </a:cxn>
                <a:cxn ang="0">
                  <a:pos x="152" y="266"/>
                </a:cxn>
                <a:cxn ang="0">
                  <a:pos x="152" y="247"/>
                </a:cxn>
                <a:cxn ang="0">
                  <a:pos x="138" y="250"/>
                </a:cxn>
                <a:cxn ang="0">
                  <a:pos x="120" y="259"/>
                </a:cxn>
                <a:cxn ang="0">
                  <a:pos x="99" y="285"/>
                </a:cxn>
                <a:cxn ang="0">
                  <a:pos x="93" y="207"/>
                </a:cxn>
                <a:cxn ang="0">
                  <a:pos x="102" y="205"/>
                </a:cxn>
                <a:cxn ang="0">
                  <a:pos x="122" y="200"/>
                </a:cxn>
                <a:cxn ang="0">
                  <a:pos x="147" y="185"/>
                </a:cxn>
                <a:cxn ang="0">
                  <a:pos x="163" y="155"/>
                </a:cxn>
                <a:cxn ang="0">
                  <a:pos x="163" y="134"/>
                </a:cxn>
                <a:cxn ang="0">
                  <a:pos x="149" y="135"/>
                </a:cxn>
                <a:cxn ang="0">
                  <a:pos x="129" y="142"/>
                </a:cxn>
                <a:cxn ang="0">
                  <a:pos x="107" y="162"/>
                </a:cxn>
                <a:cxn ang="0">
                  <a:pos x="93" y="201"/>
                </a:cxn>
                <a:cxn ang="0">
                  <a:pos x="95" y="83"/>
                </a:cxn>
                <a:cxn ang="0">
                  <a:pos x="110" y="81"/>
                </a:cxn>
                <a:cxn ang="0">
                  <a:pos x="134" y="73"/>
                </a:cxn>
                <a:cxn ang="0">
                  <a:pos x="157" y="54"/>
                </a:cxn>
                <a:cxn ang="0">
                  <a:pos x="174" y="23"/>
                </a:cxn>
                <a:cxn ang="0">
                  <a:pos x="174" y="0"/>
                </a:cxn>
                <a:cxn ang="0">
                  <a:pos x="157" y="2"/>
                </a:cxn>
                <a:cxn ang="0">
                  <a:pos x="133" y="10"/>
                </a:cxn>
                <a:cxn ang="0">
                  <a:pos x="107" y="33"/>
                </a:cxn>
                <a:cxn ang="0">
                  <a:pos x="87" y="77"/>
                </a:cxn>
                <a:cxn ang="0">
                  <a:pos x="85" y="68"/>
                </a:cxn>
                <a:cxn ang="0">
                  <a:pos x="75" y="46"/>
                </a:cxn>
                <a:cxn ang="0">
                  <a:pos x="55" y="21"/>
                </a:cxn>
                <a:cxn ang="0">
                  <a:pos x="22" y="3"/>
                </a:cxn>
                <a:cxn ang="0">
                  <a:pos x="1" y="3"/>
                </a:cxn>
                <a:cxn ang="0">
                  <a:pos x="4" y="18"/>
                </a:cxn>
                <a:cxn ang="0">
                  <a:pos x="12" y="42"/>
                </a:cxn>
                <a:cxn ang="0">
                  <a:pos x="31" y="65"/>
                </a:cxn>
                <a:cxn ang="0">
                  <a:pos x="62" y="81"/>
                </a:cxn>
                <a:cxn ang="0">
                  <a:pos x="82" y="238"/>
                </a:cxn>
                <a:cxn ang="0">
                  <a:pos x="80" y="228"/>
                </a:cxn>
                <a:cxn ang="0">
                  <a:pos x="72" y="207"/>
                </a:cxn>
                <a:cxn ang="0">
                  <a:pos x="55" y="185"/>
                </a:cxn>
                <a:cxn ang="0">
                  <a:pos x="21" y="176"/>
                </a:cxn>
                <a:cxn ang="0">
                  <a:pos x="22" y="185"/>
                </a:cxn>
                <a:cxn ang="0">
                  <a:pos x="28" y="205"/>
                </a:cxn>
                <a:cxn ang="0">
                  <a:pos x="41" y="230"/>
                </a:cxn>
                <a:cxn ang="0">
                  <a:pos x="66" y="246"/>
                </a:cxn>
                <a:cxn ang="0">
                  <a:pos x="82" y="402"/>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p>
              <a:endParaRPr lang="en-US"/>
            </a:p>
          </p:txBody>
        </p:sp>
        <p:sp>
          <p:nvSpPr>
            <p:cNvPr id="1046" name="Freeform 22"/>
            <p:cNvSpPr>
              <a:spLocks/>
            </p:cNvSpPr>
            <p:nvPr/>
          </p:nvSpPr>
          <p:spPr bwMode="gray">
            <a:xfrm>
              <a:off x="2161" y="216"/>
              <a:ext cx="97" cy="373"/>
            </a:xfrm>
            <a:custGeom>
              <a:avLst/>
              <a:gdLst/>
              <a:ahLst/>
              <a:cxnLst>
                <a:cxn ang="0">
                  <a:pos x="52" y="237"/>
                </a:cxn>
                <a:cxn ang="0">
                  <a:pos x="59" y="237"/>
                </a:cxn>
                <a:cxn ang="0">
                  <a:pos x="74" y="232"/>
                </a:cxn>
                <a:cxn ang="0">
                  <a:pos x="90" y="218"/>
                </a:cxn>
                <a:cxn ang="0">
                  <a:pos x="97" y="193"/>
                </a:cxn>
                <a:cxn ang="0">
                  <a:pos x="89" y="193"/>
                </a:cxn>
                <a:cxn ang="0">
                  <a:pos x="71" y="197"/>
                </a:cxn>
                <a:cxn ang="0">
                  <a:pos x="56" y="215"/>
                </a:cxn>
                <a:cxn ang="0">
                  <a:pos x="52" y="147"/>
                </a:cxn>
                <a:cxn ang="0">
                  <a:pos x="59" y="147"/>
                </a:cxn>
                <a:cxn ang="0">
                  <a:pos x="74" y="141"/>
                </a:cxn>
                <a:cxn ang="0">
                  <a:pos x="90" y="128"/>
                </a:cxn>
                <a:cxn ang="0">
                  <a:pos x="97" y="102"/>
                </a:cxn>
                <a:cxn ang="0">
                  <a:pos x="89" y="102"/>
                </a:cxn>
                <a:cxn ang="0">
                  <a:pos x="71" y="109"/>
                </a:cxn>
                <a:cxn ang="0">
                  <a:pos x="56" y="126"/>
                </a:cxn>
                <a:cxn ang="0">
                  <a:pos x="52" y="46"/>
                </a:cxn>
                <a:cxn ang="0">
                  <a:pos x="51" y="37"/>
                </a:cxn>
                <a:cxn ang="0">
                  <a:pos x="45" y="23"/>
                </a:cxn>
                <a:cxn ang="0">
                  <a:pos x="32" y="6"/>
                </a:cxn>
                <a:cxn ang="0">
                  <a:pos x="6" y="0"/>
                </a:cxn>
                <a:cxn ang="0">
                  <a:pos x="8" y="9"/>
                </a:cxn>
                <a:cxn ang="0">
                  <a:pos x="16" y="27"/>
                </a:cxn>
                <a:cxn ang="0">
                  <a:pos x="33" y="43"/>
                </a:cxn>
                <a:cxn ang="0">
                  <a:pos x="45" y="113"/>
                </a:cxn>
                <a:cxn ang="0">
                  <a:pos x="45" y="106"/>
                </a:cxn>
                <a:cxn ang="0">
                  <a:pos x="40" y="90"/>
                </a:cxn>
                <a:cxn ang="0">
                  <a:pos x="27" y="75"/>
                </a:cxn>
                <a:cxn ang="0">
                  <a:pos x="1" y="67"/>
                </a:cxn>
                <a:cxn ang="0">
                  <a:pos x="0" y="75"/>
                </a:cxn>
                <a:cxn ang="0">
                  <a:pos x="2" y="91"/>
                </a:cxn>
                <a:cxn ang="0">
                  <a:pos x="14" y="109"/>
                </a:cxn>
                <a:cxn ang="0">
                  <a:pos x="45" y="118"/>
                </a:cxn>
                <a:cxn ang="0">
                  <a:pos x="45" y="207"/>
                </a:cxn>
                <a:cxn ang="0">
                  <a:pos x="43" y="195"/>
                </a:cxn>
                <a:cxn ang="0">
                  <a:pos x="33" y="182"/>
                </a:cxn>
                <a:cxn ang="0">
                  <a:pos x="12" y="175"/>
                </a:cxn>
                <a:cxn ang="0">
                  <a:pos x="10" y="182"/>
                </a:cxn>
                <a:cxn ang="0">
                  <a:pos x="13" y="197"/>
                </a:cxn>
                <a:cxn ang="0">
                  <a:pos x="29" y="211"/>
                </a:cxn>
                <a:cxn ang="0">
                  <a:pos x="45" y="373"/>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p>
              <a:endParaRPr lang="en-US"/>
            </a:p>
          </p:txBody>
        </p:sp>
        <p:sp>
          <p:nvSpPr>
            <p:cNvPr id="1047" name="Freeform 23"/>
            <p:cNvSpPr>
              <a:spLocks/>
            </p:cNvSpPr>
            <p:nvPr/>
          </p:nvSpPr>
          <p:spPr bwMode="gray">
            <a:xfrm>
              <a:off x="2708" y="216"/>
              <a:ext cx="97" cy="373"/>
            </a:xfrm>
            <a:custGeom>
              <a:avLst/>
              <a:gdLst/>
              <a:ahLst/>
              <a:cxnLst>
                <a:cxn ang="0">
                  <a:pos x="51" y="237"/>
                </a:cxn>
                <a:cxn ang="0">
                  <a:pos x="60" y="237"/>
                </a:cxn>
                <a:cxn ang="0">
                  <a:pos x="74" y="232"/>
                </a:cxn>
                <a:cxn ang="0">
                  <a:pos x="91" y="218"/>
                </a:cxn>
                <a:cxn ang="0">
                  <a:pos x="97" y="193"/>
                </a:cxn>
                <a:cxn ang="0">
                  <a:pos x="89" y="193"/>
                </a:cxn>
                <a:cxn ang="0">
                  <a:pos x="72" y="197"/>
                </a:cxn>
                <a:cxn ang="0">
                  <a:pos x="55" y="215"/>
                </a:cxn>
                <a:cxn ang="0">
                  <a:pos x="51" y="147"/>
                </a:cxn>
                <a:cxn ang="0">
                  <a:pos x="60" y="147"/>
                </a:cxn>
                <a:cxn ang="0">
                  <a:pos x="74" y="141"/>
                </a:cxn>
                <a:cxn ang="0">
                  <a:pos x="91" y="128"/>
                </a:cxn>
                <a:cxn ang="0">
                  <a:pos x="97" y="102"/>
                </a:cxn>
                <a:cxn ang="0">
                  <a:pos x="89" y="102"/>
                </a:cxn>
                <a:cxn ang="0">
                  <a:pos x="72" y="109"/>
                </a:cxn>
                <a:cxn ang="0">
                  <a:pos x="55" y="126"/>
                </a:cxn>
                <a:cxn ang="0">
                  <a:pos x="51" y="46"/>
                </a:cxn>
                <a:cxn ang="0">
                  <a:pos x="51" y="37"/>
                </a:cxn>
                <a:cxn ang="0">
                  <a:pos x="46" y="23"/>
                </a:cxn>
                <a:cxn ang="0">
                  <a:pos x="33" y="6"/>
                </a:cxn>
                <a:cxn ang="0">
                  <a:pos x="7" y="0"/>
                </a:cxn>
                <a:cxn ang="0">
                  <a:pos x="8" y="9"/>
                </a:cxn>
                <a:cxn ang="0">
                  <a:pos x="16" y="27"/>
                </a:cxn>
                <a:cxn ang="0">
                  <a:pos x="34" y="43"/>
                </a:cxn>
                <a:cxn ang="0">
                  <a:pos x="46" y="113"/>
                </a:cxn>
                <a:cxn ang="0">
                  <a:pos x="46" y="106"/>
                </a:cxn>
                <a:cxn ang="0">
                  <a:pos x="41" y="90"/>
                </a:cxn>
                <a:cxn ang="0">
                  <a:pos x="27" y="75"/>
                </a:cxn>
                <a:cxn ang="0">
                  <a:pos x="0" y="67"/>
                </a:cxn>
                <a:cxn ang="0">
                  <a:pos x="0" y="75"/>
                </a:cxn>
                <a:cxn ang="0">
                  <a:pos x="3" y="91"/>
                </a:cxn>
                <a:cxn ang="0">
                  <a:pos x="15" y="109"/>
                </a:cxn>
                <a:cxn ang="0">
                  <a:pos x="46" y="118"/>
                </a:cxn>
                <a:cxn ang="0">
                  <a:pos x="46" y="207"/>
                </a:cxn>
                <a:cxn ang="0">
                  <a:pos x="43" y="195"/>
                </a:cxn>
                <a:cxn ang="0">
                  <a:pos x="34" y="182"/>
                </a:cxn>
                <a:cxn ang="0">
                  <a:pos x="12" y="175"/>
                </a:cxn>
                <a:cxn ang="0">
                  <a:pos x="11" y="182"/>
                </a:cxn>
                <a:cxn ang="0">
                  <a:pos x="14" y="197"/>
                </a:cxn>
                <a:cxn ang="0">
                  <a:pos x="30" y="211"/>
                </a:cxn>
                <a:cxn ang="0">
                  <a:pos x="46" y="373"/>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p>
              <a:endParaRPr lang="en-US"/>
            </a:p>
          </p:txBody>
        </p:sp>
      </p:grpSp>
      <p:sp>
        <p:nvSpPr>
          <p:cNvPr id="1049" name="Freeform 25"/>
          <p:cNvSpPr>
            <a:spLocks/>
          </p:cNvSpPr>
          <p:nvPr/>
        </p:nvSpPr>
        <p:spPr bwMode="gray">
          <a:xfrm>
            <a:off x="95250" y="6446838"/>
            <a:ext cx="8970963" cy="314325"/>
          </a:xfrm>
          <a:custGeom>
            <a:avLst/>
            <a:gdLst/>
            <a:ahLst/>
            <a:cxnLst>
              <a:cxn ang="0">
                <a:pos x="4" y="198"/>
              </a:cxn>
              <a:cxn ang="0">
                <a:pos x="5651" y="198"/>
              </a:cxn>
              <a:cxn ang="0">
                <a:pos x="5646" y="94"/>
              </a:cxn>
              <a:cxn ang="0">
                <a:pos x="1491" y="94"/>
              </a:cxn>
              <a:cxn ang="0">
                <a:pos x="1343" y="2"/>
              </a:cxn>
              <a:cxn ang="0">
                <a:pos x="0" y="0"/>
              </a:cxn>
              <a:cxn ang="0">
                <a:pos x="4" y="198"/>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p>
            <a:endParaRPr lang="en-US"/>
          </a:p>
        </p:txBody>
      </p:sp>
      <p:sp>
        <p:nvSpPr>
          <p:cNvPr id="1050" name="Freeform 26"/>
          <p:cNvSpPr>
            <a:spLocks/>
          </p:cNvSpPr>
          <p:nvPr/>
        </p:nvSpPr>
        <p:spPr bwMode="gray">
          <a:xfrm>
            <a:off x="95250" y="6491288"/>
            <a:ext cx="8975725" cy="279400"/>
          </a:xfrm>
          <a:custGeom>
            <a:avLst/>
            <a:gdLst/>
            <a:ahLst/>
            <a:cxnLst>
              <a:cxn ang="0">
                <a:pos x="0" y="176"/>
              </a:cxn>
              <a:cxn ang="0">
                <a:pos x="5650" y="169"/>
              </a:cxn>
              <a:cxn ang="0">
                <a:pos x="5646" y="95"/>
              </a:cxn>
              <a:cxn ang="0">
                <a:pos x="1478" y="95"/>
              </a:cxn>
              <a:cxn ang="0">
                <a:pos x="1317" y="3"/>
              </a:cxn>
              <a:cxn ang="0">
                <a:pos x="0" y="0"/>
              </a:cxn>
              <a:cxn ang="0">
                <a:pos x="0" y="176"/>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p>
            <a:endParaRPr lang="en-US"/>
          </a:p>
        </p:txBody>
      </p:sp>
      <p:sp>
        <p:nvSpPr>
          <p:cNvPr id="1051" name="Freeform 27" descr="Dark upward diagonal"/>
          <p:cNvSpPr>
            <a:spLocks/>
          </p:cNvSpPr>
          <p:nvPr/>
        </p:nvSpPr>
        <p:spPr bwMode="gray">
          <a:xfrm>
            <a:off x="92075" y="98425"/>
            <a:ext cx="8956675" cy="179388"/>
          </a:xfrm>
          <a:custGeom>
            <a:avLst/>
            <a:gdLst/>
            <a:ahLst/>
            <a:cxnLst>
              <a:cxn ang="0">
                <a:pos x="0" y="0"/>
              </a:cxn>
              <a:cxn ang="0">
                <a:pos x="5582" y="0"/>
              </a:cxn>
              <a:cxn ang="0">
                <a:pos x="5639" y="45"/>
              </a:cxn>
              <a:cxn ang="0">
                <a:pos x="5636" y="113"/>
              </a:cxn>
              <a:cxn ang="0">
                <a:pos x="0" y="113"/>
              </a:cxn>
              <a:cxn ang="0">
                <a:pos x="0" y="0"/>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p>
            <a:endParaRPr lang="en-US"/>
          </a:p>
        </p:txBody>
      </p:sp>
      <p:sp>
        <p:nvSpPr>
          <p:cNvPr id="1052" name="Freeform 28"/>
          <p:cNvSpPr>
            <a:spLocks/>
          </p:cNvSpPr>
          <p:nvPr/>
        </p:nvSpPr>
        <p:spPr bwMode="gray">
          <a:xfrm>
            <a:off x="92075" y="307975"/>
            <a:ext cx="8955088" cy="9382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p>
            <a:endParaRPr lang="en-US"/>
          </a:p>
        </p:txBody>
      </p:sp>
      <p:sp>
        <p:nvSpPr>
          <p:cNvPr id="1053" name="Freeform 29"/>
          <p:cNvSpPr>
            <a:spLocks/>
          </p:cNvSpPr>
          <p:nvPr/>
        </p:nvSpPr>
        <p:spPr bwMode="gray">
          <a:xfrm>
            <a:off x="92075" y="306388"/>
            <a:ext cx="8955088" cy="836612"/>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headEnd/>
            <a:tailEnd/>
          </a:ln>
          <a:effectLst/>
        </p:spPr>
        <p:txBody>
          <a:bodyPr/>
          <a:lstStyle/>
          <a:p>
            <a:endParaRPr lang="en-US"/>
          </a:p>
        </p:txBody>
      </p:sp>
      <p:sp>
        <p:nvSpPr>
          <p:cNvPr id="1056" name="Rectangle 32"/>
          <p:cNvSpPr>
            <a:spLocks noChangeArrowheads="1"/>
          </p:cNvSpPr>
          <p:nvPr/>
        </p:nvSpPr>
        <p:spPr bwMode="gray">
          <a:xfrm flipV="1">
            <a:off x="95250" y="6723063"/>
            <a:ext cx="8977313" cy="55562"/>
          </a:xfrm>
          <a:prstGeom prst="rect">
            <a:avLst/>
          </a:prstGeom>
          <a:solidFill>
            <a:schemeClr val="accent1"/>
          </a:solidFill>
          <a:ln w="9525">
            <a:noFill/>
            <a:miter lim="800000"/>
            <a:headEnd/>
            <a:tailEnd/>
          </a:ln>
          <a:effectLst/>
        </p:spPr>
        <p:txBody>
          <a:bodyPr wrap="none" anchor="ctr"/>
          <a:lstStyle/>
          <a:p>
            <a:endParaRPr lang="en-US"/>
          </a:p>
        </p:txBody>
      </p:sp>
      <p:sp>
        <p:nvSpPr>
          <p:cNvPr id="1059" name="Freeform 35"/>
          <p:cNvSpPr>
            <a:spLocks/>
          </p:cNvSpPr>
          <p:nvPr/>
        </p:nvSpPr>
        <p:spPr bwMode="gray">
          <a:xfrm>
            <a:off x="6896100" y="1047750"/>
            <a:ext cx="2155825" cy="52388"/>
          </a:xfrm>
          <a:custGeom>
            <a:avLst/>
            <a:gdLst/>
            <a:ahLst/>
            <a:cxnLst>
              <a:cxn ang="0">
                <a:pos x="0" y="2"/>
              </a:cxn>
              <a:cxn ang="0">
                <a:pos x="1358" y="0"/>
              </a:cxn>
              <a:cxn ang="0">
                <a:pos x="1356" y="32"/>
              </a:cxn>
              <a:cxn ang="0">
                <a:pos x="60" y="33"/>
              </a:cxn>
              <a:cxn ang="0">
                <a:pos x="0" y="2"/>
              </a:cxn>
            </a:cxnLst>
            <a:rect l="0" t="0" r="r" b="b"/>
            <a:pathLst>
              <a:path w="1358" h="33">
                <a:moveTo>
                  <a:pt x="0" y="2"/>
                </a:moveTo>
                <a:lnTo>
                  <a:pt x="1358" y="0"/>
                </a:lnTo>
                <a:lnTo>
                  <a:pt x="1356" y="32"/>
                </a:lnTo>
                <a:lnTo>
                  <a:pt x="60" y="33"/>
                </a:lnTo>
                <a:lnTo>
                  <a:pt x="0" y="2"/>
                </a:lnTo>
                <a:close/>
              </a:path>
            </a:pathLst>
          </a:custGeom>
          <a:solidFill>
            <a:srgbClr val="FFFFFF">
              <a:alpha val="30000"/>
            </a:srgbClr>
          </a:solidFill>
          <a:ln w="9525">
            <a:noFill/>
            <a:round/>
            <a:headEnd/>
            <a:tailEnd/>
          </a:ln>
          <a:effectLst/>
        </p:spPr>
        <p:txBody>
          <a:bodyPr/>
          <a:lstStyle/>
          <a:p>
            <a:endParaRPr lang="en-US"/>
          </a:p>
        </p:txBody>
      </p:sp>
      <p:sp>
        <p:nvSpPr>
          <p:cNvPr id="1026" name="Rectangle 2"/>
          <p:cNvSpPr>
            <a:spLocks noGrp="1" noChangeArrowheads="1"/>
          </p:cNvSpPr>
          <p:nvPr>
            <p:ph type="title"/>
          </p:nvPr>
        </p:nvSpPr>
        <p:spPr bwMode="gray">
          <a:xfrm>
            <a:off x="457200" y="238125"/>
            <a:ext cx="64770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57200" y="1438275"/>
            <a:ext cx="8229600" cy="4733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3048000" y="6311900"/>
            <a:ext cx="1712913" cy="290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000000"/>
                </a:solidFill>
              </a:defRPr>
            </a:lvl1pPr>
          </a:lstStyle>
          <a:p>
            <a:endParaRPr lang="en-US"/>
          </a:p>
        </p:txBody>
      </p:sp>
      <p:sp>
        <p:nvSpPr>
          <p:cNvPr id="1029" name="Rectangle 5"/>
          <p:cNvSpPr>
            <a:spLocks noGrp="1" noChangeArrowheads="1"/>
          </p:cNvSpPr>
          <p:nvPr>
            <p:ph type="ftr" sz="quarter" idx="3"/>
          </p:nvPr>
        </p:nvSpPr>
        <p:spPr bwMode="gray">
          <a:xfrm>
            <a:off x="4830763" y="6323013"/>
            <a:ext cx="23114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0000"/>
                </a:solidFill>
              </a:defRPr>
            </a:lvl1pPr>
          </a:lstStyle>
          <a:p>
            <a:endParaRPr lang="en-US"/>
          </a:p>
        </p:txBody>
      </p:sp>
      <p:sp>
        <p:nvSpPr>
          <p:cNvPr id="1030" name="Rectangle 6"/>
          <p:cNvSpPr>
            <a:spLocks noGrp="1" noChangeArrowheads="1"/>
          </p:cNvSpPr>
          <p:nvPr>
            <p:ph type="sldNum" sz="quarter" idx="4"/>
          </p:nvPr>
        </p:nvSpPr>
        <p:spPr bwMode="gray">
          <a:xfrm>
            <a:off x="7116763" y="6323013"/>
            <a:ext cx="1616075"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00"/>
                </a:solidFill>
              </a:defRPr>
            </a:lvl1pPr>
          </a:lstStyle>
          <a:p>
            <a:fld id="{3B291F3B-5386-4627-8125-539B32E4F88B}" type="slidenum">
              <a:rPr lang="en-US"/>
              <a:pPr/>
              <a:t>‹#›</a:t>
            </a:fld>
            <a:endParaRPr lang="en-US"/>
          </a:p>
        </p:txBody>
      </p:sp>
      <p:sp>
        <p:nvSpPr>
          <p:cNvPr id="1061" name="Text Box 37"/>
          <p:cNvSpPr txBox="1">
            <a:spLocks noChangeArrowheads="1"/>
          </p:cNvSpPr>
          <p:nvPr/>
        </p:nvSpPr>
        <p:spPr bwMode="gray">
          <a:xfrm>
            <a:off x="144463" y="6454775"/>
            <a:ext cx="1495425" cy="260350"/>
          </a:xfrm>
          <a:prstGeom prst="rect">
            <a:avLst/>
          </a:prstGeom>
          <a:noFill/>
          <a:ln w="9525">
            <a:noFill/>
            <a:miter lim="800000"/>
            <a:headEnd/>
            <a:tailEnd/>
          </a:ln>
          <a:effectLst/>
        </p:spPr>
        <p:txBody>
          <a:bodyPr wrap="none">
            <a:spAutoFit/>
          </a:bodyPr>
          <a:lstStyle/>
          <a:p>
            <a:r>
              <a:rPr lang="en-US" sz="1100" i="1">
                <a:solidFill>
                  <a:srgbClr val="FFFFFF"/>
                </a:solidFill>
                <a:latin typeface="Times New Roman" pitchFamily="18" charset="0"/>
              </a:rPr>
              <a:t>www.themegallery.com</a:t>
            </a:r>
          </a:p>
        </p:txBody>
      </p:sp>
      <p:sp>
        <p:nvSpPr>
          <p:cNvPr id="1054" name="Rectangle 30" descr="7"/>
          <p:cNvSpPr>
            <a:spLocks noChangeArrowheads="1"/>
          </p:cNvSpPr>
          <p:nvPr/>
        </p:nvSpPr>
        <p:spPr bwMode="gray">
          <a:xfrm>
            <a:off x="8245475" y="415925"/>
            <a:ext cx="534988" cy="546100"/>
          </a:xfrm>
          <a:prstGeom prst="rect">
            <a:avLst/>
          </a:prstGeom>
          <a:blipFill dpi="0" rotWithShape="1">
            <a:blip r:embed="rId17" cstate="print"/>
            <a:srcRect/>
            <a:stretch>
              <a:fillRect/>
            </a:stretch>
          </a:blipFill>
          <a:ln w="9525">
            <a:solidFill>
              <a:srgbClr val="FFFFFF"/>
            </a:solidFill>
            <a:miter lim="800000"/>
            <a:headEnd/>
            <a:tailEnd/>
          </a:ln>
          <a:effectLst/>
        </p:spPr>
        <p:txBody>
          <a:bodyPr wrap="none" anchor="ctr"/>
          <a:lstStyle/>
          <a:p>
            <a:endParaRPr lang="en-US"/>
          </a:p>
        </p:txBody>
      </p:sp>
      <p:sp>
        <p:nvSpPr>
          <p:cNvPr id="1055" name="Rectangle 31" descr="4"/>
          <p:cNvSpPr>
            <a:spLocks noChangeArrowheads="1"/>
          </p:cNvSpPr>
          <p:nvPr/>
        </p:nvSpPr>
        <p:spPr bwMode="gray">
          <a:xfrm>
            <a:off x="7620000" y="415925"/>
            <a:ext cx="534988" cy="546100"/>
          </a:xfrm>
          <a:prstGeom prst="rect">
            <a:avLst/>
          </a:prstGeom>
          <a:blipFill dpi="0" rotWithShape="1">
            <a:blip r:embed="rId18" cstate="print"/>
            <a:srcRect/>
            <a:stretch>
              <a:fillRect/>
            </a:stretch>
          </a:blipFill>
          <a:ln w="9525">
            <a:solidFill>
              <a:srgbClr val="FFFFFF"/>
            </a:solidFill>
            <a:miter lim="800000"/>
            <a:headEnd/>
            <a:tailEnd/>
          </a:ln>
          <a:effectLst/>
        </p:spPr>
        <p:txBody>
          <a:bodyPr wrap="none" anchor="ctr"/>
          <a:lstStyle/>
          <a:p>
            <a:endParaRPr lang="en-US"/>
          </a:p>
        </p:txBody>
      </p:sp>
      <p:sp>
        <p:nvSpPr>
          <p:cNvPr id="1060" name="Rectangle 36"/>
          <p:cNvSpPr>
            <a:spLocks noChangeArrowheads="1"/>
          </p:cNvSpPr>
          <p:nvPr/>
        </p:nvSpPr>
        <p:spPr bwMode="gray">
          <a:xfrm>
            <a:off x="7000875" y="415925"/>
            <a:ext cx="534988" cy="546100"/>
          </a:xfrm>
          <a:prstGeom prst="rect">
            <a:avLst/>
          </a:prstGeom>
          <a:solidFill>
            <a:srgbClr val="FFFFFF">
              <a:alpha val="30000"/>
            </a:srgbClr>
          </a:solidFill>
          <a:ln w="9525">
            <a:solidFill>
              <a:srgbClr val="FFFFFF"/>
            </a:solid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wipe(down)">
                                      <p:cBhvr>
                                        <p:cTn id="25"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txStyles>
    <p:titleStyle>
      <a:lvl1pPr algn="l" rtl="0" eaLnBrk="1" fontAlgn="base" hangingPunct="1">
        <a:spcBef>
          <a:spcPct val="0"/>
        </a:spcBef>
        <a:spcAft>
          <a:spcPct val="0"/>
        </a:spcAft>
        <a:defRPr sz="4400" b="1">
          <a:solidFill>
            <a:srgbClr val="FFFFFF"/>
          </a:solidFill>
          <a:latin typeface="+mj-lt"/>
          <a:ea typeface="+mj-ea"/>
          <a:cs typeface="+mj-cs"/>
        </a:defRPr>
      </a:lvl1pPr>
      <a:lvl2pPr algn="l" rtl="0" eaLnBrk="1" fontAlgn="base" hangingPunct="1">
        <a:spcBef>
          <a:spcPct val="0"/>
        </a:spcBef>
        <a:spcAft>
          <a:spcPct val="0"/>
        </a:spcAft>
        <a:defRPr sz="4400" b="1">
          <a:solidFill>
            <a:srgbClr val="FFFFFF"/>
          </a:solidFill>
          <a:latin typeface="Arial" charset="0"/>
        </a:defRPr>
      </a:lvl2pPr>
      <a:lvl3pPr algn="l" rtl="0" eaLnBrk="1" fontAlgn="base" hangingPunct="1">
        <a:spcBef>
          <a:spcPct val="0"/>
        </a:spcBef>
        <a:spcAft>
          <a:spcPct val="0"/>
        </a:spcAft>
        <a:defRPr sz="4400" b="1">
          <a:solidFill>
            <a:srgbClr val="FFFFFF"/>
          </a:solidFill>
          <a:latin typeface="Arial" charset="0"/>
        </a:defRPr>
      </a:lvl3pPr>
      <a:lvl4pPr algn="l" rtl="0" eaLnBrk="1" fontAlgn="base" hangingPunct="1">
        <a:spcBef>
          <a:spcPct val="0"/>
        </a:spcBef>
        <a:spcAft>
          <a:spcPct val="0"/>
        </a:spcAft>
        <a:defRPr sz="4400" b="1">
          <a:solidFill>
            <a:srgbClr val="FFFFFF"/>
          </a:solidFill>
          <a:latin typeface="Arial" charset="0"/>
        </a:defRPr>
      </a:lvl4pPr>
      <a:lvl5pPr algn="l" rtl="0" eaLnBrk="1" fontAlgn="base" hangingPunct="1">
        <a:spcBef>
          <a:spcPct val="0"/>
        </a:spcBef>
        <a:spcAft>
          <a:spcPct val="0"/>
        </a:spcAft>
        <a:defRPr sz="4400" b="1">
          <a:solidFill>
            <a:srgbClr val="FFFFFF"/>
          </a:solidFill>
          <a:latin typeface="Arial" charset="0"/>
        </a:defRPr>
      </a:lvl5pPr>
      <a:lvl6pPr marL="457200" algn="l" rtl="0" eaLnBrk="1" fontAlgn="base" hangingPunct="1">
        <a:spcBef>
          <a:spcPct val="0"/>
        </a:spcBef>
        <a:spcAft>
          <a:spcPct val="0"/>
        </a:spcAft>
        <a:defRPr sz="4400" b="1">
          <a:solidFill>
            <a:srgbClr val="FFFFFF"/>
          </a:solidFill>
          <a:latin typeface="Arial" charset="0"/>
        </a:defRPr>
      </a:lvl6pPr>
      <a:lvl7pPr marL="914400" algn="l" rtl="0" eaLnBrk="1" fontAlgn="base" hangingPunct="1">
        <a:spcBef>
          <a:spcPct val="0"/>
        </a:spcBef>
        <a:spcAft>
          <a:spcPct val="0"/>
        </a:spcAft>
        <a:defRPr sz="4400" b="1">
          <a:solidFill>
            <a:srgbClr val="FFFFFF"/>
          </a:solidFill>
          <a:latin typeface="Arial" charset="0"/>
        </a:defRPr>
      </a:lvl7pPr>
      <a:lvl8pPr marL="1371600" algn="l" rtl="0" eaLnBrk="1" fontAlgn="base" hangingPunct="1">
        <a:spcBef>
          <a:spcPct val="0"/>
        </a:spcBef>
        <a:spcAft>
          <a:spcPct val="0"/>
        </a:spcAft>
        <a:defRPr sz="4400" b="1">
          <a:solidFill>
            <a:srgbClr val="FFFFFF"/>
          </a:solidFill>
          <a:latin typeface="Arial" charset="0"/>
        </a:defRPr>
      </a:lvl8pPr>
      <a:lvl9pPr marL="1828800" algn="l" rtl="0" eaLnBrk="1" fontAlgn="base" hangingPunct="1">
        <a:spcBef>
          <a:spcPct val="0"/>
        </a:spcBef>
        <a:spcAft>
          <a:spcPct val="0"/>
        </a:spcAft>
        <a:defRPr sz="4400" b="1">
          <a:solidFill>
            <a:srgbClr val="FFFFFF"/>
          </a:solidFill>
          <a:latin typeface="Arial"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rgbClr val="000000"/>
          </a:solidFill>
          <a:latin typeface="+mn-lt"/>
        </a:defRPr>
      </a:lvl2pPr>
      <a:lvl3pPr marL="1143000" indent="-228600" algn="l" rtl="0" eaLnBrk="1" fontAlgn="base" hangingPunct="1">
        <a:spcBef>
          <a:spcPct val="20000"/>
        </a:spcBef>
        <a:spcAft>
          <a:spcPct val="0"/>
        </a:spcAft>
        <a:buChar char="•"/>
        <a:defRPr sz="24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2.png"/><Relationship Id="rId18" Type="http://schemas.openxmlformats.org/officeDocument/2006/relationships/image" Target="../media/image27.gif"/><Relationship Id="rId3" Type="http://schemas.openxmlformats.org/officeDocument/2006/relationships/image" Target="../media/image12.gif"/><Relationship Id="rId7" Type="http://schemas.openxmlformats.org/officeDocument/2006/relationships/image" Target="../media/image16.gif"/><Relationship Id="rId12" Type="http://schemas.openxmlformats.org/officeDocument/2006/relationships/image" Target="../media/image21.gif"/><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gif"/><Relationship Id="rId1" Type="http://schemas.openxmlformats.org/officeDocument/2006/relationships/slideLayout" Target="../slideLayouts/slideLayout7.xml"/><Relationship Id="rId6" Type="http://schemas.openxmlformats.org/officeDocument/2006/relationships/image" Target="../media/image15.gif"/><Relationship Id="rId11" Type="http://schemas.openxmlformats.org/officeDocument/2006/relationships/image" Target="../media/image20.gif"/><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gif"/><Relationship Id="rId19" Type="http://schemas.openxmlformats.org/officeDocument/2006/relationships/image" Target="../media/image28.gif"/><Relationship Id="rId4" Type="http://schemas.openxmlformats.org/officeDocument/2006/relationships/image" Target="../media/image13.gif"/><Relationship Id="rId9" Type="http://schemas.openxmlformats.org/officeDocument/2006/relationships/image" Target="../media/image18.gif"/><Relationship Id="rId1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image" Target="http://tvtl.bachkim.vn/uploads/resources/263/thumbnails2/thay%20boi%20xem%20voi%20-%20new.jpg.jpg" TargetMode="External"/><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2" Type="http://schemas.openxmlformats.org/officeDocument/2006/relationships/hyperlink" Target="file:///E:\Van%20ban\GIAO%20AN\GIAO%20AN%20Dien%20Tu\Dong%20ho%20dem%20nguoc.ex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5.gif"/><Relationship Id="rId13" Type="http://schemas.openxmlformats.org/officeDocument/2006/relationships/image" Target="../media/image20.gif"/><Relationship Id="rId18" Type="http://schemas.openxmlformats.org/officeDocument/2006/relationships/image" Target="../media/image25.png"/><Relationship Id="rId3" Type="http://schemas.openxmlformats.org/officeDocument/2006/relationships/audio" Target="../media/audio1.wav"/><Relationship Id="rId21" Type="http://schemas.openxmlformats.org/officeDocument/2006/relationships/image" Target="../media/image28.gif"/><Relationship Id="rId7" Type="http://schemas.openxmlformats.org/officeDocument/2006/relationships/image" Target="../media/image14.gif"/><Relationship Id="rId12" Type="http://schemas.openxmlformats.org/officeDocument/2006/relationships/image" Target="../media/image19.gif"/><Relationship Id="rId17"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23.gif"/><Relationship Id="rId20" Type="http://schemas.openxmlformats.org/officeDocument/2006/relationships/image" Target="../media/image27.gif"/><Relationship Id="rId1" Type="http://schemas.openxmlformats.org/officeDocument/2006/relationships/audio" Target="file:///E:\Van%20ban\GIAO%20AN\GIAO%20AN%20Dien%20Tu\Ech%20ngoi%20day%20gieng.mp3" TargetMode="External"/><Relationship Id="rId6" Type="http://schemas.openxmlformats.org/officeDocument/2006/relationships/image" Target="../media/image13.gif"/><Relationship Id="rId11" Type="http://schemas.openxmlformats.org/officeDocument/2006/relationships/image" Target="../media/image18.gif"/><Relationship Id="rId5" Type="http://schemas.openxmlformats.org/officeDocument/2006/relationships/image" Target="../media/image12.gif"/><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gif"/><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gif"/><Relationship Id="rId14" Type="http://schemas.openxmlformats.org/officeDocument/2006/relationships/image" Target="../media/image21.gif"/><Relationship Id="rId22"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7.xml"/><Relationship Id="rId1" Type="http://schemas.openxmlformats.org/officeDocument/2006/relationships/audio" Target="file:///E:\Van%20ban\GIAO%20AN\GIAO%20AN%20Dien%20Tu\Thay%20boi%20xem%20voi.mp3" TargetMode="Externa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http://tvtl.bachkim.vn/uploads/resources/263/thumbnails2/thay%20boi%20xem%20voi%20-%20new.jpg.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http://tvtl.bachkim.vn/uploads/resources/263/thumbnails2/thay%20boi%20xem%20voi%20-%20new.jpg.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tvtl.bachkim.vn/uploads/resources/263/thumbnails2/Picture6.jpg.jpg"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tvtl.bachkim.vn/uploads/resources/263/thumbnails2/thay%20boi%20xem%20voi%20-%20new.jpg.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tvtl.bachkim.vn/uploads/resources/263/thumbnails2/thay%20boi%20xem%20voi%20-%20new.jpg.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tvtl.bachkim.vn/uploads/resources/263/thumbnails2/thay%20boi%20xem%20voi%20-%20new.jpg.jpg"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62200" y="2743200"/>
            <a:ext cx="6019800" cy="1470025"/>
          </a:xfrm>
        </p:spPr>
        <p:txBody>
          <a:bodyPr/>
          <a:lstStyle/>
          <a:p>
            <a:r>
              <a:rPr lang="en-US" sz="2600" dirty="0" smtClean="0">
                <a:solidFill>
                  <a:schemeClr val="tx2"/>
                </a:solidFill>
              </a:rPr>
              <a:t>TIẾT 40</a:t>
            </a:r>
            <a:br>
              <a:rPr lang="en-US" sz="2600" dirty="0" smtClean="0">
                <a:solidFill>
                  <a:schemeClr val="tx2"/>
                </a:solidFill>
              </a:rPr>
            </a:br>
            <a:r>
              <a:rPr lang="en-US" sz="2600" dirty="0" smtClean="0">
                <a:solidFill>
                  <a:schemeClr val="tx2"/>
                </a:solidFill>
              </a:rPr>
              <a:t/>
            </a:r>
            <a:br>
              <a:rPr lang="en-US" sz="2600" dirty="0" smtClean="0">
                <a:solidFill>
                  <a:schemeClr val="tx2"/>
                </a:solidFill>
              </a:rPr>
            </a:br>
            <a:r>
              <a:rPr lang="en-US" sz="5400" dirty="0" smtClean="0">
                <a:solidFill>
                  <a:srgbClr val="FF0000"/>
                </a:solidFill>
              </a:rPr>
              <a:t>THẦY BÓI </a:t>
            </a:r>
            <a:br>
              <a:rPr lang="en-US" sz="5400" dirty="0" smtClean="0">
                <a:solidFill>
                  <a:srgbClr val="FF0000"/>
                </a:solidFill>
              </a:rPr>
            </a:br>
            <a:r>
              <a:rPr lang="en-US" sz="5400" dirty="0" smtClean="0">
                <a:solidFill>
                  <a:srgbClr val="FF0000"/>
                </a:solidFill>
              </a:rPr>
              <a:t>XEM VOI</a:t>
            </a:r>
            <a:endParaRPr lang="en-US" sz="5400" dirty="0">
              <a:solidFill>
                <a:srgbClr val="FF0000"/>
              </a:solidFill>
            </a:endParaRPr>
          </a:p>
        </p:txBody>
      </p:sp>
      <p:sp>
        <p:nvSpPr>
          <p:cNvPr id="2053" name="AutoShape 5" descr="http://thcs-bongsaoa-tphcm.edu.vn/home/themes/default/images/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http://thcs-bongsaoa-tphcm.edu.vn/home/themes/default/images/logo.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7" name="AutoShape 9" descr="http://thcs-bongsaoa-tphcm.edu.vn/home/themes/default/images/logo.gif"/>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C:\Users\Hp\Desktop\logo.gif"/>
          <p:cNvPicPr>
            <a:picLocks noChangeAspect="1" noChangeArrowheads="1"/>
          </p:cNvPicPr>
          <p:nvPr/>
        </p:nvPicPr>
        <p:blipFill>
          <a:blip r:embed="rId2"/>
          <a:srcRect/>
          <a:stretch>
            <a:fillRect/>
          </a:stretch>
        </p:blipFill>
        <p:spPr bwMode="auto">
          <a:xfrm>
            <a:off x="185518" y="457200"/>
            <a:ext cx="1352550" cy="1352550"/>
          </a:xfrm>
          <a:prstGeom prst="rect">
            <a:avLst/>
          </a:prstGeom>
          <a:noFill/>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28800"/>
            <a:ext cx="5257800" cy="3416320"/>
          </a:xfrm>
          <a:prstGeom prst="rect">
            <a:avLst/>
          </a:prstGeom>
          <a:noFill/>
        </p:spPr>
        <p:txBody>
          <a:bodyPr wrap="square" rtlCol="0">
            <a:spAutoFit/>
          </a:bodyPr>
          <a:lstStyle/>
          <a:p>
            <a:r>
              <a:rPr lang="en-US" sz="2400" dirty="0" smtClean="0">
                <a:solidFill>
                  <a:srgbClr val="000000"/>
                </a:solidFill>
                <a:latin typeface="Cambria" pitchFamily="18" charset="0"/>
              </a:rPr>
              <a:t>a- Vòi : sun sun như đỉa.</a:t>
            </a:r>
          </a:p>
          <a:p>
            <a:endParaRPr lang="en-US" sz="2400" dirty="0" smtClean="0">
              <a:solidFill>
                <a:srgbClr val="000000"/>
              </a:solidFill>
              <a:latin typeface="Cambria" pitchFamily="18" charset="0"/>
            </a:endParaRPr>
          </a:p>
          <a:p>
            <a:r>
              <a:rPr lang="en-US" sz="2400" dirty="0" smtClean="0">
                <a:solidFill>
                  <a:srgbClr val="000000"/>
                </a:solidFill>
                <a:latin typeface="Cambria" pitchFamily="18" charset="0"/>
              </a:rPr>
              <a:t>b- Ngà : chần chẫn như đòn càn.</a:t>
            </a:r>
          </a:p>
          <a:p>
            <a:endParaRPr lang="en-US" sz="2400" dirty="0" smtClean="0">
              <a:solidFill>
                <a:srgbClr val="000000"/>
              </a:solidFill>
              <a:latin typeface="Cambria" pitchFamily="18" charset="0"/>
            </a:endParaRPr>
          </a:p>
          <a:p>
            <a:r>
              <a:rPr lang="en-US" sz="2400" dirty="0" smtClean="0">
                <a:solidFill>
                  <a:srgbClr val="000000"/>
                </a:solidFill>
                <a:latin typeface="Cambria" pitchFamily="18" charset="0"/>
              </a:rPr>
              <a:t>c- Tai : bè bè như quạt thóc.</a:t>
            </a:r>
          </a:p>
          <a:p>
            <a:endParaRPr lang="en-US" sz="2400" dirty="0" smtClean="0">
              <a:solidFill>
                <a:srgbClr val="000000"/>
              </a:solidFill>
              <a:latin typeface="Cambria" pitchFamily="18" charset="0"/>
            </a:endParaRPr>
          </a:p>
          <a:p>
            <a:r>
              <a:rPr lang="en-US" sz="2400" dirty="0" smtClean="0">
                <a:solidFill>
                  <a:srgbClr val="000000"/>
                </a:solidFill>
                <a:latin typeface="Cambria" pitchFamily="18" charset="0"/>
              </a:rPr>
              <a:t>d- Chân : sừng sững như cột đình.</a:t>
            </a:r>
          </a:p>
          <a:p>
            <a:endParaRPr lang="en-US" sz="2400" dirty="0" smtClean="0">
              <a:solidFill>
                <a:srgbClr val="000000"/>
              </a:solidFill>
              <a:latin typeface="Cambria" pitchFamily="18" charset="0"/>
            </a:endParaRPr>
          </a:p>
          <a:p>
            <a:r>
              <a:rPr lang="en-US" sz="2400" dirty="0" smtClean="0">
                <a:solidFill>
                  <a:srgbClr val="000000"/>
                </a:solidFill>
                <a:latin typeface="Cambria" pitchFamily="18" charset="0"/>
              </a:rPr>
              <a:t>e- Đuôi : tun tủn như chổi sể cùn.</a:t>
            </a:r>
            <a:endParaRPr lang="en-US" sz="2400" dirty="0">
              <a:solidFill>
                <a:srgbClr val="000000"/>
              </a:solidFill>
              <a:latin typeface="Cambria" pitchFamily="18" charset="0"/>
            </a:endParaRPr>
          </a:p>
        </p:txBody>
      </p:sp>
      <p:sp>
        <p:nvSpPr>
          <p:cNvPr id="5" name="TextBox 4"/>
          <p:cNvSpPr txBox="1"/>
          <p:nvPr/>
        </p:nvSpPr>
        <p:spPr>
          <a:xfrm>
            <a:off x="228600" y="1143000"/>
            <a:ext cx="7543800" cy="461665"/>
          </a:xfrm>
          <a:prstGeom prst="rect">
            <a:avLst/>
          </a:prstGeom>
          <a:noFill/>
        </p:spPr>
        <p:txBody>
          <a:bodyPr wrap="square" rtlCol="0">
            <a:spAutoFit/>
          </a:bodyPr>
          <a:lstStyle/>
          <a:p>
            <a:r>
              <a:rPr lang="en-US" sz="2400" b="1" u="sng" dirty="0" smtClean="0">
                <a:solidFill>
                  <a:srgbClr val="000000"/>
                </a:solidFill>
                <a:latin typeface="Cambria" pitchFamily="18" charset="0"/>
              </a:rPr>
              <a:t>4. Nhận xét của các thầy bói :</a:t>
            </a:r>
            <a:endParaRPr lang="en-US" sz="2400" b="1" u="sng" dirty="0">
              <a:solidFill>
                <a:srgbClr val="000000"/>
              </a:solidFill>
              <a:latin typeface="Cambria" pitchFamily="18" charset="0"/>
            </a:endParaRPr>
          </a:p>
        </p:txBody>
      </p:sp>
      <p:pic>
        <p:nvPicPr>
          <p:cNvPr id="21506" name="Picture 2" descr="http://blog.marnet.vn/wp-content/uploads/2009/07/thay-boi-xem-voi.jpg"/>
          <p:cNvPicPr>
            <a:picLocks noChangeAspect="1" noChangeArrowheads="1"/>
          </p:cNvPicPr>
          <p:nvPr/>
        </p:nvPicPr>
        <p:blipFill>
          <a:blip r:embed="rId2"/>
          <a:srcRect/>
          <a:stretch>
            <a:fillRect/>
          </a:stretch>
        </p:blipFill>
        <p:spPr bwMode="auto">
          <a:xfrm>
            <a:off x="5155101" y="1295400"/>
            <a:ext cx="3902735" cy="3886200"/>
          </a:xfrm>
          <a:prstGeom prst="rect">
            <a:avLst/>
          </a:prstGeom>
          <a:noFill/>
        </p:spPr>
      </p:pic>
      <p:pic>
        <p:nvPicPr>
          <p:cNvPr id="7" name="Picture 11" descr="Elephant-01-june"/>
          <p:cNvPicPr>
            <a:picLocks noChangeAspect="1" noChangeArrowheads="1" noCrop="1"/>
          </p:cNvPicPr>
          <p:nvPr/>
        </p:nvPicPr>
        <p:blipFill>
          <a:blip r:embed="rId3"/>
          <a:srcRect/>
          <a:stretch>
            <a:fillRect/>
          </a:stretch>
        </p:blipFill>
        <p:spPr bwMode="auto">
          <a:xfrm>
            <a:off x="-1524000" y="5715000"/>
            <a:ext cx="1447800" cy="938213"/>
          </a:xfrm>
          <a:prstGeom prst="rect">
            <a:avLst/>
          </a:prstGeom>
          <a:noFill/>
          <a:ln w="9525">
            <a:noFill/>
            <a:miter lim="800000"/>
            <a:headEnd/>
            <a:tailEnd/>
          </a:ln>
        </p:spPr>
      </p:pic>
      <p:pic>
        <p:nvPicPr>
          <p:cNvPr id="8" name="Picture 11" descr="Elephant-01-june"/>
          <p:cNvPicPr>
            <a:picLocks noChangeAspect="1" noChangeArrowheads="1" noCrop="1"/>
          </p:cNvPicPr>
          <p:nvPr/>
        </p:nvPicPr>
        <p:blipFill>
          <a:blip r:embed="rId3"/>
          <a:srcRect/>
          <a:stretch>
            <a:fillRect/>
          </a:stretch>
        </p:blipFill>
        <p:spPr bwMode="auto">
          <a:xfrm flipH="1">
            <a:off x="9144000" y="5715000"/>
            <a:ext cx="1524000" cy="938213"/>
          </a:xfrm>
          <a:prstGeom prst="rect">
            <a:avLst/>
          </a:prstGeom>
          <a:noFill/>
          <a:ln w="9525">
            <a:noFill/>
            <a:miter lim="800000"/>
            <a:headEnd/>
            <a:tailEnd/>
          </a:ln>
        </p:spPr>
      </p:pic>
      <p:sp>
        <p:nvSpPr>
          <p:cNvPr id="9" name="TextBox 8"/>
          <p:cNvSpPr txBox="1"/>
          <p:nvPr/>
        </p:nvSpPr>
        <p:spPr>
          <a:xfrm>
            <a:off x="228600" y="5334000"/>
            <a:ext cx="7543800" cy="461665"/>
          </a:xfrm>
          <a:prstGeom prst="rect">
            <a:avLst/>
          </a:prstGeom>
          <a:noFill/>
        </p:spPr>
        <p:txBody>
          <a:bodyPr wrap="square" rtlCol="0">
            <a:spAutoFit/>
          </a:bodyPr>
          <a:lstStyle/>
          <a:p>
            <a:r>
              <a:rPr lang="en-US" sz="2400" b="1" dirty="0" smtClean="0">
                <a:solidFill>
                  <a:srgbClr val="000000"/>
                </a:solidFill>
                <a:latin typeface="Cambria" pitchFamily="18" charset="0"/>
                <a:sym typeface="Wingdings" pitchFamily="2" charset="2"/>
              </a:rPr>
              <a:t> Chỉ xem bộ phận mà nghĩ là cả con voi.</a:t>
            </a:r>
            <a:endParaRPr lang="en-US" sz="2400" b="1"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par>
                                <p:cTn id="13" presetID="63" presetClass="path" presetSubtype="0" repeatCount="indefinite" fill="hold" nodeType="withEffect">
                                  <p:stCondLst>
                                    <p:cond delay="0"/>
                                  </p:stCondLst>
                                  <p:childTnLst>
                                    <p:animMotion origin="layout" path="M -1.38778E-17 1.96532E-6 L 1.24583 1.96532E-6 " pathEditMode="relative" rAng="0" ptsTypes="AA">
                                      <p:cBhvr>
                                        <p:cTn id="14" dur="20000" fill="hold"/>
                                        <p:tgtEl>
                                          <p:spTgt spid="7"/>
                                        </p:tgtEl>
                                        <p:attrNameLst>
                                          <p:attrName>ppt_x</p:attrName>
                                          <p:attrName>ppt_y</p:attrName>
                                        </p:attrNameLst>
                                      </p:cBhvr>
                                      <p:rCtr x="623" y="0"/>
                                    </p:animMotion>
                                  </p:childTnLst>
                                </p:cTn>
                              </p:par>
                              <p:par>
                                <p:cTn id="15" presetID="35" presetClass="path" presetSubtype="0" repeatCount="indefinite" fill="hold" nodeType="withEffect">
                                  <p:stCondLst>
                                    <p:cond delay="0"/>
                                  </p:stCondLst>
                                  <p:childTnLst>
                                    <p:animMotion origin="layout" path="M -0.02084 3.69103E-6 L -1.17084 3.69103E-6 " pathEditMode="relative" rAng="0" ptsTypes="AA">
                                      <p:cBhvr>
                                        <p:cTn id="16" dur="20000" fill="hold"/>
                                        <p:tgtEl>
                                          <p:spTgt spid="8"/>
                                        </p:tgtEl>
                                        <p:attrNameLst>
                                          <p:attrName>ppt_x</p:attrName>
                                          <p:attrName>ppt_y</p:attrName>
                                        </p:attrNameLst>
                                      </p:cBhvr>
                                      <p:rCtr x="-575" y="0"/>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amond(i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752600"/>
            <a:ext cx="5257800" cy="461665"/>
          </a:xfrm>
          <a:prstGeom prst="rect">
            <a:avLst/>
          </a:prstGeom>
          <a:noFill/>
        </p:spPr>
        <p:txBody>
          <a:bodyPr wrap="square" rtlCol="0">
            <a:spAutoFit/>
          </a:bodyPr>
          <a:lstStyle/>
          <a:p>
            <a:r>
              <a:rPr lang="en-US" sz="2400" dirty="0" smtClean="0">
                <a:solidFill>
                  <a:srgbClr val="000000"/>
                </a:solidFill>
                <a:latin typeface="Cambria" pitchFamily="18" charset="0"/>
              </a:rPr>
              <a:t>- Đánh nhau toác đầu, chảy máu</a:t>
            </a:r>
            <a:endParaRPr lang="en-US" sz="2400" dirty="0">
              <a:solidFill>
                <a:srgbClr val="000000"/>
              </a:solidFill>
              <a:latin typeface="Cambria" pitchFamily="18" charset="0"/>
            </a:endParaRPr>
          </a:p>
        </p:txBody>
      </p:sp>
      <p:sp>
        <p:nvSpPr>
          <p:cNvPr id="5" name="TextBox 4"/>
          <p:cNvSpPr txBox="1"/>
          <p:nvPr/>
        </p:nvSpPr>
        <p:spPr>
          <a:xfrm>
            <a:off x="228600" y="1143000"/>
            <a:ext cx="7543800" cy="461665"/>
          </a:xfrm>
          <a:prstGeom prst="rect">
            <a:avLst/>
          </a:prstGeom>
          <a:noFill/>
        </p:spPr>
        <p:txBody>
          <a:bodyPr wrap="square" rtlCol="0">
            <a:spAutoFit/>
          </a:bodyPr>
          <a:lstStyle/>
          <a:p>
            <a:r>
              <a:rPr lang="en-US" sz="2400" b="1" u="sng" dirty="0" smtClean="0">
                <a:solidFill>
                  <a:srgbClr val="000000"/>
                </a:solidFill>
                <a:latin typeface="Cambria" pitchFamily="18" charset="0"/>
              </a:rPr>
              <a:t>5. Kết quả :</a:t>
            </a:r>
            <a:endParaRPr lang="en-US" sz="2400" b="1" u="sng" dirty="0">
              <a:solidFill>
                <a:srgbClr val="000000"/>
              </a:solidFill>
              <a:latin typeface="Cambria" pitchFamily="18" charset="0"/>
            </a:endParaRPr>
          </a:p>
        </p:txBody>
      </p:sp>
      <p:pic>
        <p:nvPicPr>
          <p:cNvPr id="7" name="Picture 11" descr="Elephant-01-june"/>
          <p:cNvPicPr>
            <a:picLocks noChangeAspect="1" noChangeArrowheads="1" noCrop="1"/>
          </p:cNvPicPr>
          <p:nvPr/>
        </p:nvPicPr>
        <p:blipFill>
          <a:blip r:embed="rId2"/>
          <a:srcRect/>
          <a:stretch>
            <a:fillRect/>
          </a:stretch>
        </p:blipFill>
        <p:spPr bwMode="auto">
          <a:xfrm>
            <a:off x="-1524000" y="5715000"/>
            <a:ext cx="1447800" cy="938213"/>
          </a:xfrm>
          <a:prstGeom prst="rect">
            <a:avLst/>
          </a:prstGeom>
          <a:noFill/>
          <a:ln w="9525">
            <a:noFill/>
            <a:miter lim="800000"/>
            <a:headEnd/>
            <a:tailEnd/>
          </a:ln>
        </p:spPr>
      </p:pic>
      <p:pic>
        <p:nvPicPr>
          <p:cNvPr id="8" name="Picture 11" descr="Elephant-01-june"/>
          <p:cNvPicPr>
            <a:picLocks noChangeAspect="1" noChangeArrowheads="1" noCrop="1"/>
          </p:cNvPicPr>
          <p:nvPr/>
        </p:nvPicPr>
        <p:blipFill>
          <a:blip r:embed="rId2"/>
          <a:srcRect/>
          <a:stretch>
            <a:fillRect/>
          </a:stretch>
        </p:blipFill>
        <p:spPr bwMode="auto">
          <a:xfrm flipH="1">
            <a:off x="9144000" y="5715000"/>
            <a:ext cx="1524000" cy="938213"/>
          </a:xfrm>
          <a:prstGeom prst="rect">
            <a:avLst/>
          </a:prstGeom>
          <a:noFill/>
          <a:ln w="9525">
            <a:noFill/>
            <a:miter lim="800000"/>
            <a:headEnd/>
            <a:tailEnd/>
          </a:ln>
        </p:spPr>
      </p:pic>
      <p:sp>
        <p:nvSpPr>
          <p:cNvPr id="10" name="TextBox 9"/>
          <p:cNvSpPr txBox="1"/>
          <p:nvPr/>
        </p:nvSpPr>
        <p:spPr>
          <a:xfrm>
            <a:off x="228600" y="2514600"/>
            <a:ext cx="7543800" cy="461665"/>
          </a:xfrm>
          <a:prstGeom prst="rect">
            <a:avLst/>
          </a:prstGeom>
          <a:noFill/>
        </p:spPr>
        <p:txBody>
          <a:bodyPr wrap="square" rtlCol="0">
            <a:spAutoFit/>
          </a:bodyPr>
          <a:lstStyle/>
          <a:p>
            <a:r>
              <a:rPr lang="en-US" sz="2400" b="1" u="sng" dirty="0" smtClean="0">
                <a:solidFill>
                  <a:srgbClr val="000000"/>
                </a:solidFill>
                <a:latin typeface="Cambria" pitchFamily="18" charset="0"/>
              </a:rPr>
              <a:t>6. Bài học :</a:t>
            </a:r>
            <a:endParaRPr lang="en-US" sz="2400" b="1" u="sng" dirty="0">
              <a:solidFill>
                <a:srgbClr val="000000"/>
              </a:solidFill>
              <a:latin typeface="Cambria" pitchFamily="18" charset="0"/>
            </a:endParaRPr>
          </a:p>
        </p:txBody>
      </p:sp>
      <p:sp>
        <p:nvSpPr>
          <p:cNvPr id="11" name="TextBox 10"/>
          <p:cNvSpPr txBox="1"/>
          <p:nvPr/>
        </p:nvSpPr>
        <p:spPr>
          <a:xfrm>
            <a:off x="609600" y="3124200"/>
            <a:ext cx="5257800" cy="1200329"/>
          </a:xfrm>
          <a:prstGeom prst="rect">
            <a:avLst/>
          </a:prstGeom>
          <a:noFill/>
        </p:spPr>
        <p:txBody>
          <a:bodyPr wrap="square" rtlCol="0">
            <a:spAutoFit/>
          </a:bodyPr>
          <a:lstStyle/>
          <a:p>
            <a:r>
              <a:rPr lang="en-US" sz="2400" dirty="0" smtClean="0">
                <a:solidFill>
                  <a:srgbClr val="000000"/>
                </a:solidFill>
                <a:latin typeface="Cambria" pitchFamily="18" charset="0"/>
              </a:rPr>
              <a:t>- Phải xem xét toàn diện.</a:t>
            </a:r>
          </a:p>
          <a:p>
            <a:endParaRPr lang="en-US" sz="2400" dirty="0" smtClean="0">
              <a:solidFill>
                <a:srgbClr val="000000"/>
              </a:solidFill>
              <a:latin typeface="Cambria" pitchFamily="18" charset="0"/>
            </a:endParaRPr>
          </a:p>
          <a:p>
            <a:r>
              <a:rPr lang="en-US" sz="2400" dirty="0" smtClean="0">
                <a:solidFill>
                  <a:srgbClr val="000000"/>
                </a:solidFill>
                <a:latin typeface="Cambria" pitchFamily="18" charset="0"/>
              </a:rPr>
              <a:t>- Phê phán thầy bói lừa bịp.</a:t>
            </a:r>
            <a:endParaRPr lang="en-US" sz="2400"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1.38778E-17 1.96532E-6 L 1.24583 1.96532E-6 " pathEditMode="relative" rAng="0" ptsTypes="AA">
                                      <p:cBhvr>
                                        <p:cTn id="6" dur="20000" fill="hold"/>
                                        <p:tgtEl>
                                          <p:spTgt spid="7"/>
                                        </p:tgtEl>
                                        <p:attrNameLst>
                                          <p:attrName>ppt_x</p:attrName>
                                          <p:attrName>ppt_y</p:attrName>
                                        </p:attrNameLst>
                                      </p:cBhvr>
                                      <p:rCtr x="623" y="0"/>
                                    </p:animMotion>
                                  </p:childTnLst>
                                </p:cTn>
                              </p:par>
                              <p:par>
                                <p:cTn id="7" presetID="35" presetClass="path" presetSubtype="0" repeatCount="indefinite" fill="hold" nodeType="withEffect">
                                  <p:stCondLst>
                                    <p:cond delay="0"/>
                                  </p:stCondLst>
                                  <p:childTnLst>
                                    <p:animMotion origin="layout" path="M -0.02084 3.69103E-6 L -1.17084 3.69103E-6 " pathEditMode="relative" rAng="0" ptsTypes="AA">
                                      <p:cBhvr>
                                        <p:cTn id="8" dur="20000" fill="hold"/>
                                        <p:tgtEl>
                                          <p:spTgt spid="8"/>
                                        </p:tgtEl>
                                        <p:attrNameLst>
                                          <p:attrName>ppt_x</p:attrName>
                                          <p:attrName>ppt_y</p:attrName>
                                        </p:attrNameLst>
                                      </p:cBhvr>
                                      <p:rCtr x="-575" y="0"/>
                                    </p:animMotion>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amond(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14325"/>
            <a:ext cx="6781800" cy="8683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mj-lt"/>
                <a:ea typeface="+mj-ea"/>
                <a:cs typeface="+mj-cs"/>
              </a:rPr>
              <a:t>LUYỆN</a:t>
            </a:r>
            <a:r>
              <a:rPr kumimoji="0" lang="en-US" sz="3200" b="1" i="0" u="none" strike="noStrike" kern="0" cap="none" spc="0" normalizeH="0" noProof="0" dirty="0" smtClean="0">
                <a:ln>
                  <a:noFill/>
                </a:ln>
                <a:solidFill>
                  <a:srgbClr val="FFFFFF"/>
                </a:solidFill>
                <a:effectLst/>
                <a:uLnTx/>
                <a:uFillTx/>
                <a:latin typeface="+mj-lt"/>
                <a:ea typeface="+mj-ea"/>
                <a:cs typeface="+mj-cs"/>
              </a:rPr>
              <a:t> TẬP</a:t>
            </a:r>
            <a:endParaRPr kumimoji="0" lang="en-US" sz="3200" b="1" i="0" u="none" strike="noStrike" kern="0" cap="none" spc="0" normalizeH="0" baseline="0" noProof="0" dirty="0">
              <a:ln>
                <a:noFill/>
              </a:ln>
              <a:solidFill>
                <a:srgbClr val="FFFFFF"/>
              </a:solidFill>
              <a:effectLst/>
              <a:uLnTx/>
              <a:uFillTx/>
              <a:latin typeface="+mj-lt"/>
              <a:ea typeface="+mj-ea"/>
              <a:cs typeface="+mj-cs"/>
            </a:endParaRPr>
          </a:p>
        </p:txBody>
      </p:sp>
      <p:sp>
        <p:nvSpPr>
          <p:cNvPr id="3" name="TextBox 2"/>
          <p:cNvSpPr txBox="1"/>
          <p:nvPr/>
        </p:nvSpPr>
        <p:spPr>
          <a:xfrm>
            <a:off x="609600" y="1295400"/>
            <a:ext cx="8001000" cy="1200329"/>
          </a:xfrm>
          <a:prstGeom prst="rect">
            <a:avLst/>
          </a:prstGeom>
          <a:noFill/>
        </p:spPr>
        <p:txBody>
          <a:bodyPr wrap="square" rtlCol="0">
            <a:spAutoFit/>
          </a:bodyPr>
          <a:lstStyle/>
          <a:p>
            <a:r>
              <a:rPr lang="en-US" sz="2400" b="1" dirty="0" smtClean="0">
                <a:solidFill>
                  <a:srgbClr val="000000"/>
                </a:solidFill>
                <a:latin typeface="Cambria" pitchFamily="18" charset="0"/>
              </a:rPr>
              <a:t>Viết 01 đoạn văn ngắn (từ 06 – 08 câu) kể một tình huống trong đời sống minh họa cho thành ngữ :</a:t>
            </a:r>
          </a:p>
          <a:p>
            <a:pPr algn="ctr"/>
            <a:r>
              <a:rPr lang="en-US" sz="2400" b="1" dirty="0" smtClean="0">
                <a:solidFill>
                  <a:srgbClr val="000000"/>
                </a:solidFill>
                <a:latin typeface="Cambria" pitchFamily="18" charset="0"/>
              </a:rPr>
              <a:t>“THẦY BÓI XEM VOI”</a:t>
            </a:r>
            <a:endParaRPr lang="en-US" sz="2400" b="1" dirty="0">
              <a:solidFill>
                <a:srgbClr val="000000"/>
              </a:solidFill>
              <a:latin typeface="Cambria" pitchFamily="18" charset="0"/>
            </a:endParaRPr>
          </a:p>
        </p:txBody>
      </p:sp>
      <p:sp>
        <p:nvSpPr>
          <p:cNvPr id="5" name="TextBox 4"/>
          <p:cNvSpPr txBox="1"/>
          <p:nvPr/>
        </p:nvSpPr>
        <p:spPr>
          <a:xfrm>
            <a:off x="609600" y="2743200"/>
            <a:ext cx="8001000" cy="1200329"/>
          </a:xfrm>
          <a:prstGeom prst="rect">
            <a:avLst/>
          </a:prstGeom>
          <a:noFill/>
        </p:spPr>
        <p:txBody>
          <a:bodyPr wrap="square" rtlCol="0">
            <a:spAutoFit/>
          </a:bodyPr>
          <a:lstStyle/>
          <a:p>
            <a:r>
              <a:rPr lang="en-US" sz="2400" dirty="0" smtClean="0">
                <a:solidFill>
                  <a:srgbClr val="000000"/>
                </a:solidFill>
                <a:latin typeface="Cambria" pitchFamily="18" charset="0"/>
              </a:rPr>
              <a:t>- </a:t>
            </a:r>
            <a:r>
              <a:rPr lang="en-US" sz="2400" dirty="0" smtClean="0">
                <a:solidFill>
                  <a:srgbClr val="000000"/>
                </a:solidFill>
                <a:latin typeface="Cambria" pitchFamily="18" charset="0"/>
              </a:rPr>
              <a:t>Lớp mất đồ</a:t>
            </a:r>
            <a:r>
              <a:rPr lang="en-US" sz="2400" dirty="0" smtClean="0">
                <a:solidFill>
                  <a:srgbClr val="000000"/>
                </a:solidFill>
                <a:latin typeface="Cambria" pitchFamily="18" charset="0"/>
                <a:sym typeface="Wingdings" pitchFamily="2" charset="2"/>
              </a:rPr>
              <a:t>. Mọi người nghĩ do 01 HS nghèo trong lớp lấy cắp vì thường nói “Bần cùng sinh đạo tặc”. Đến khi tìm lại được món đồ, mọi người hiểu ra và xin lỗi HS ấy.</a:t>
            </a:r>
            <a:endParaRPr lang="en-US" sz="2400" dirty="0">
              <a:solidFill>
                <a:srgbClr val="000000"/>
              </a:solidFill>
              <a:latin typeface="Cambria" pitchFamily="18" charset="0"/>
            </a:endParaRPr>
          </a:p>
        </p:txBody>
      </p:sp>
      <p:sp>
        <p:nvSpPr>
          <p:cNvPr id="6" name="TextBox 5"/>
          <p:cNvSpPr txBox="1"/>
          <p:nvPr/>
        </p:nvSpPr>
        <p:spPr>
          <a:xfrm>
            <a:off x="609600" y="4057471"/>
            <a:ext cx="8001000" cy="1938992"/>
          </a:xfrm>
          <a:prstGeom prst="rect">
            <a:avLst/>
          </a:prstGeom>
          <a:noFill/>
        </p:spPr>
        <p:txBody>
          <a:bodyPr wrap="square" rtlCol="0">
            <a:spAutoFit/>
          </a:bodyPr>
          <a:lstStyle/>
          <a:p>
            <a:r>
              <a:rPr lang="en-US" sz="2400" dirty="0" smtClean="0">
                <a:solidFill>
                  <a:srgbClr val="000000"/>
                </a:solidFill>
                <a:latin typeface="Cambria" pitchFamily="18" charset="0"/>
              </a:rPr>
              <a:t>- Một </a:t>
            </a:r>
            <a:r>
              <a:rPr lang="en-US" sz="2400" dirty="0" smtClean="0">
                <a:solidFill>
                  <a:srgbClr val="000000"/>
                </a:solidFill>
                <a:latin typeface="Cambria" pitchFamily="18" charset="0"/>
              </a:rPr>
              <a:t>người hàng xóm mặt dữ tợn, khó gần, sống xa lánh mọi người. Ai cũng nghĩ đây là kẻ xấu. Một lần có nhà bị trộm lẻn vào. Rất may, người hàng xóm ấy có mặt giúp bắt trộm. Sau việc này, họ hiểu ra không nên đánh giá khi chưa hiểu toàn bộ người đó.</a:t>
            </a:r>
            <a:endParaRPr lang="en-US" sz="2400"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457325"/>
            <a:ext cx="1143000" cy="143827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FF0000"/>
                </a:solidFill>
                <a:latin typeface="+mj-lt"/>
                <a:ea typeface="+mj-ea"/>
                <a:cs typeface="+mj-cs"/>
              </a:rPr>
              <a:t>ÔN TẬP</a:t>
            </a:r>
            <a:endParaRPr kumimoji="0" lang="en-US" sz="3200" b="1" i="0" u="none" strike="noStrike" kern="0" cap="none" spc="0" normalizeH="0" baseline="0" noProof="0" dirty="0">
              <a:ln>
                <a:noFill/>
              </a:ln>
              <a:solidFill>
                <a:srgbClr val="FF0000"/>
              </a:solidFill>
              <a:effectLst/>
              <a:uLnTx/>
              <a:uFillTx/>
              <a:latin typeface="+mj-lt"/>
              <a:ea typeface="+mj-ea"/>
              <a:cs typeface="+mj-cs"/>
            </a:endParaRPr>
          </a:p>
        </p:txBody>
      </p:sp>
      <p:pic>
        <p:nvPicPr>
          <p:cNvPr id="7" name="Picture 2" descr="gieng khong"/>
          <p:cNvPicPr>
            <a:picLocks noChangeAspect="1" noChangeArrowheads="1"/>
          </p:cNvPicPr>
          <p:nvPr/>
        </p:nvPicPr>
        <p:blipFill>
          <a:blip r:embed="rId2">
            <a:lum bright="-10000" contrast="18000"/>
          </a:blip>
          <a:srcRect/>
          <a:stretch>
            <a:fillRect/>
          </a:stretch>
        </p:blipFill>
        <p:spPr bwMode="auto">
          <a:xfrm>
            <a:off x="1447800" y="23813"/>
            <a:ext cx="1920875" cy="3200400"/>
          </a:xfrm>
          <a:prstGeom prst="rect">
            <a:avLst/>
          </a:prstGeom>
          <a:noFill/>
        </p:spPr>
      </p:pic>
      <p:sp>
        <p:nvSpPr>
          <p:cNvPr id="8" name="Oval 3" descr="sun rain star"/>
          <p:cNvSpPr>
            <a:spLocks noChangeArrowheads="1"/>
          </p:cNvSpPr>
          <p:nvPr/>
        </p:nvSpPr>
        <p:spPr bwMode="auto">
          <a:xfrm>
            <a:off x="2198688" y="23813"/>
            <a:ext cx="512762" cy="152400"/>
          </a:xfrm>
          <a:prstGeom prst="ellipse">
            <a:avLst/>
          </a:prstGeom>
          <a:blipFill dpi="0" rotWithShape="1">
            <a:blip r:embed="rId3"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9" name="Picture 4" descr="ech bat ruoi dong"/>
          <p:cNvPicPr>
            <a:picLocks noChangeAspect="1" noChangeArrowheads="1" noCrop="1"/>
          </p:cNvPicPr>
          <p:nvPr/>
        </p:nvPicPr>
        <p:blipFill>
          <a:blip r:embed="rId4">
            <a:lum bright="-10000" contrast="18000"/>
          </a:blip>
          <a:srcRect/>
          <a:stretch>
            <a:fillRect/>
          </a:stretch>
        </p:blipFill>
        <p:spPr bwMode="auto">
          <a:xfrm>
            <a:off x="2066925" y="2192338"/>
            <a:ext cx="1295400" cy="758825"/>
          </a:xfrm>
          <a:prstGeom prst="rect">
            <a:avLst/>
          </a:prstGeom>
          <a:noFill/>
        </p:spPr>
      </p:pic>
      <p:pic>
        <p:nvPicPr>
          <p:cNvPr id="10" name="Picture 5" descr="frog057"/>
          <p:cNvPicPr>
            <a:picLocks noChangeAspect="1" noChangeArrowheads="1" noCrop="1"/>
          </p:cNvPicPr>
          <p:nvPr/>
        </p:nvPicPr>
        <p:blipFill>
          <a:blip r:embed="rId5" cstate="print">
            <a:lum bright="-10000" contrast="18000"/>
          </a:blip>
          <a:srcRect/>
          <a:stretch>
            <a:fillRect/>
          </a:stretch>
        </p:blipFill>
        <p:spPr bwMode="auto">
          <a:xfrm rot="-802712">
            <a:off x="1676400" y="2416175"/>
            <a:ext cx="381000" cy="274638"/>
          </a:xfrm>
          <a:prstGeom prst="rect">
            <a:avLst/>
          </a:prstGeom>
          <a:noFill/>
        </p:spPr>
      </p:pic>
      <p:pic>
        <p:nvPicPr>
          <p:cNvPr id="11" name="Picture 6" descr="tn_an568"/>
          <p:cNvPicPr>
            <a:picLocks noChangeAspect="1" noChangeArrowheads="1" noCrop="1"/>
          </p:cNvPicPr>
          <p:nvPr/>
        </p:nvPicPr>
        <p:blipFill>
          <a:blip r:embed="rId6" cstate="print">
            <a:lum bright="-10000" contrast="18000"/>
          </a:blip>
          <a:srcRect/>
          <a:stretch>
            <a:fillRect/>
          </a:stretch>
        </p:blipFill>
        <p:spPr bwMode="auto">
          <a:xfrm rot="18183074" flipH="1">
            <a:off x="1674019" y="1067594"/>
            <a:ext cx="307975" cy="201613"/>
          </a:xfrm>
          <a:prstGeom prst="rect">
            <a:avLst/>
          </a:prstGeom>
          <a:noFill/>
        </p:spPr>
      </p:pic>
      <p:pic>
        <p:nvPicPr>
          <p:cNvPr id="12" name="Picture 7" descr="slak05"/>
          <p:cNvPicPr>
            <a:picLocks noChangeAspect="1" noChangeArrowheads="1" noCrop="1"/>
          </p:cNvPicPr>
          <p:nvPr/>
        </p:nvPicPr>
        <p:blipFill>
          <a:blip r:embed="rId7" cstate="print">
            <a:lum bright="-10000" contrast="18000"/>
          </a:blip>
          <a:srcRect/>
          <a:stretch>
            <a:fillRect/>
          </a:stretch>
        </p:blipFill>
        <p:spPr bwMode="auto">
          <a:xfrm rot="1394063">
            <a:off x="2986088" y="1922463"/>
            <a:ext cx="214312" cy="158750"/>
          </a:xfrm>
          <a:prstGeom prst="rect">
            <a:avLst/>
          </a:prstGeom>
          <a:noFill/>
        </p:spPr>
      </p:pic>
      <p:sp>
        <p:nvSpPr>
          <p:cNvPr id="13" name="Freeform 8" descr="CamHa NuocGieng"/>
          <p:cNvSpPr>
            <a:spLocks/>
          </p:cNvSpPr>
          <p:nvPr/>
        </p:nvSpPr>
        <p:spPr bwMode="auto">
          <a:xfrm>
            <a:off x="15113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8">
              <a:lum bright="-10000" contrast="18000"/>
            </a:blip>
            <a:srcRect/>
            <a:stretch>
              <a:fillRect/>
            </a:stretch>
          </a:blipFill>
          <a:ln w="9525">
            <a:noFill/>
            <a:round/>
            <a:headEnd/>
            <a:tailEnd/>
          </a:ln>
          <a:effectLst/>
          <a:scene3d>
            <a:camera prst="legacyObliqueTopLeft">
              <a:rot lat="0" lon="300000" rev="0"/>
            </a:camera>
            <a:lightRig rig="legacyFlat3" dir="t"/>
          </a:scene3d>
          <a:sp3d extrusionH="163500" prstMaterial="legacyMatte">
            <a:bevelT w="13500" h="13500" prst="angle"/>
            <a:bevelB w="13500" h="13500" prst="angle"/>
            <a:extrusionClr>
              <a:srgbClr val="FFFFFF"/>
            </a:extrusionClr>
          </a:sp3d>
        </p:spPr>
        <p:txBody>
          <a:bodyPr>
            <a:flatTx/>
          </a:bodyPr>
          <a:lstStyle/>
          <a:p>
            <a:endParaRPr lang="en-US"/>
          </a:p>
        </p:txBody>
      </p:sp>
      <p:pic>
        <p:nvPicPr>
          <p:cNvPr id="14" name="Picture 9" descr="krab01"/>
          <p:cNvPicPr>
            <a:picLocks noChangeAspect="1" noChangeArrowheads="1" noCrop="1"/>
          </p:cNvPicPr>
          <p:nvPr/>
        </p:nvPicPr>
        <p:blipFill>
          <a:blip r:embed="rId9" cstate="print">
            <a:lum bright="-10000" contrast="18000"/>
          </a:blip>
          <a:srcRect/>
          <a:stretch>
            <a:fillRect/>
          </a:stretch>
        </p:blipFill>
        <p:spPr bwMode="auto">
          <a:xfrm rot="927754">
            <a:off x="2209800" y="2909888"/>
            <a:ext cx="304800" cy="233362"/>
          </a:xfrm>
          <a:prstGeom prst="rect">
            <a:avLst/>
          </a:prstGeom>
          <a:noFill/>
        </p:spPr>
      </p:pic>
      <p:pic>
        <p:nvPicPr>
          <p:cNvPr id="15" name="Picture 10" descr="crab10"/>
          <p:cNvPicPr>
            <a:picLocks noChangeAspect="1" noChangeArrowheads="1" noCrop="1"/>
          </p:cNvPicPr>
          <p:nvPr/>
        </p:nvPicPr>
        <p:blipFill>
          <a:blip r:embed="rId10">
            <a:lum bright="-10000" contrast="18000"/>
          </a:blip>
          <a:srcRect/>
          <a:stretch>
            <a:fillRect/>
          </a:stretch>
        </p:blipFill>
        <p:spPr bwMode="auto">
          <a:xfrm rot="-157727">
            <a:off x="1524000" y="2901950"/>
            <a:ext cx="457200" cy="169863"/>
          </a:xfrm>
          <a:prstGeom prst="rect">
            <a:avLst/>
          </a:prstGeom>
          <a:noFill/>
        </p:spPr>
      </p:pic>
      <p:pic>
        <p:nvPicPr>
          <p:cNvPr id="16" name="Picture 11" descr="gieng khong"/>
          <p:cNvPicPr>
            <a:picLocks noChangeAspect="1" noChangeArrowheads="1"/>
          </p:cNvPicPr>
          <p:nvPr/>
        </p:nvPicPr>
        <p:blipFill>
          <a:blip r:embed="rId2">
            <a:lum bright="-10000" contrast="18000"/>
          </a:blip>
          <a:srcRect/>
          <a:stretch>
            <a:fillRect/>
          </a:stretch>
        </p:blipFill>
        <p:spPr bwMode="auto">
          <a:xfrm>
            <a:off x="4038600" y="23813"/>
            <a:ext cx="1920875" cy="3200400"/>
          </a:xfrm>
          <a:prstGeom prst="rect">
            <a:avLst/>
          </a:prstGeom>
          <a:noFill/>
        </p:spPr>
      </p:pic>
      <p:sp>
        <p:nvSpPr>
          <p:cNvPr id="17" name="Oval 12" descr="sun rain star"/>
          <p:cNvSpPr>
            <a:spLocks noChangeArrowheads="1"/>
          </p:cNvSpPr>
          <p:nvPr/>
        </p:nvSpPr>
        <p:spPr bwMode="auto">
          <a:xfrm>
            <a:off x="4789488" y="23813"/>
            <a:ext cx="512762" cy="152400"/>
          </a:xfrm>
          <a:prstGeom prst="ellipse">
            <a:avLst/>
          </a:prstGeom>
          <a:blipFill dpi="0" rotWithShape="1">
            <a:blip r:embed="rId3"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18" name="Picture 13" descr="frog057"/>
          <p:cNvPicPr>
            <a:picLocks noChangeAspect="1" noChangeArrowheads="1" noCrop="1"/>
          </p:cNvPicPr>
          <p:nvPr/>
        </p:nvPicPr>
        <p:blipFill>
          <a:blip r:embed="rId5" cstate="print">
            <a:lum bright="-10000" contrast="18000"/>
          </a:blip>
          <a:srcRect/>
          <a:stretch>
            <a:fillRect/>
          </a:stretch>
        </p:blipFill>
        <p:spPr bwMode="auto">
          <a:xfrm rot="-802712">
            <a:off x="4065588" y="2205038"/>
            <a:ext cx="381000" cy="274637"/>
          </a:xfrm>
          <a:prstGeom prst="rect">
            <a:avLst/>
          </a:prstGeom>
          <a:noFill/>
        </p:spPr>
      </p:pic>
      <p:pic>
        <p:nvPicPr>
          <p:cNvPr id="19" name="Picture 14" descr="tn_an568"/>
          <p:cNvPicPr>
            <a:picLocks noChangeAspect="1" noChangeArrowheads="1" noCrop="1"/>
          </p:cNvPicPr>
          <p:nvPr/>
        </p:nvPicPr>
        <p:blipFill>
          <a:blip r:embed="rId6" cstate="print">
            <a:lum bright="-10000" contrast="18000"/>
          </a:blip>
          <a:srcRect/>
          <a:stretch>
            <a:fillRect/>
          </a:stretch>
        </p:blipFill>
        <p:spPr bwMode="auto">
          <a:xfrm rot="18183074" flipH="1">
            <a:off x="4393406" y="915195"/>
            <a:ext cx="307975" cy="201612"/>
          </a:xfrm>
          <a:prstGeom prst="rect">
            <a:avLst/>
          </a:prstGeom>
          <a:noFill/>
        </p:spPr>
      </p:pic>
      <p:pic>
        <p:nvPicPr>
          <p:cNvPr id="20" name="Picture 15" descr="slak05"/>
          <p:cNvPicPr>
            <a:picLocks noChangeAspect="1" noChangeArrowheads="1" noCrop="1"/>
          </p:cNvPicPr>
          <p:nvPr/>
        </p:nvPicPr>
        <p:blipFill>
          <a:blip r:embed="rId7" cstate="print">
            <a:lum bright="-10000" contrast="18000"/>
          </a:blip>
          <a:srcRect/>
          <a:stretch>
            <a:fillRect/>
          </a:stretch>
        </p:blipFill>
        <p:spPr bwMode="auto">
          <a:xfrm rot="1394063">
            <a:off x="5516563" y="1852613"/>
            <a:ext cx="214312" cy="158750"/>
          </a:xfrm>
          <a:prstGeom prst="rect">
            <a:avLst/>
          </a:prstGeom>
          <a:noFill/>
        </p:spPr>
      </p:pic>
      <p:sp>
        <p:nvSpPr>
          <p:cNvPr id="21" name="Freeform 16" descr="CamHa NuocGieng"/>
          <p:cNvSpPr>
            <a:spLocks/>
          </p:cNvSpPr>
          <p:nvPr/>
        </p:nvSpPr>
        <p:spPr bwMode="auto">
          <a:xfrm>
            <a:off x="4130675" y="2784475"/>
            <a:ext cx="1828800" cy="449263"/>
          </a:xfrm>
          <a:custGeom>
            <a:avLst/>
            <a:gdLst/>
            <a:ahLst/>
            <a:cxnLst>
              <a:cxn ang="0">
                <a:pos x="1146" y="273"/>
              </a:cxn>
              <a:cxn ang="0">
                <a:pos x="1142" y="5"/>
              </a:cxn>
              <a:cxn ang="0">
                <a:pos x="1124" y="18"/>
              </a:cxn>
              <a:cxn ang="0">
                <a:pos x="1070" y="27"/>
              </a:cxn>
              <a:cxn ang="0">
                <a:pos x="1042" y="36"/>
              </a:cxn>
              <a:cxn ang="0">
                <a:pos x="997" y="76"/>
              </a:cxn>
              <a:cxn ang="0">
                <a:pos x="861" y="102"/>
              </a:cxn>
              <a:cxn ang="0">
                <a:pos x="716" y="146"/>
              </a:cxn>
              <a:cxn ang="0">
                <a:pos x="616" y="191"/>
              </a:cxn>
              <a:cxn ang="0">
                <a:pos x="553" y="221"/>
              </a:cxn>
              <a:cxn ang="0">
                <a:pos x="508" y="243"/>
              </a:cxn>
              <a:cxn ang="0">
                <a:pos x="426" y="274"/>
              </a:cxn>
              <a:cxn ang="0">
                <a:pos x="1146" y="273"/>
              </a:cxn>
            </a:cxnLst>
            <a:rect l="0" t="0" r="r" b="b"/>
            <a:pathLst>
              <a:path w="1152" h="283">
                <a:moveTo>
                  <a:pt x="1146" y="273"/>
                </a:moveTo>
                <a:cubicBezTo>
                  <a:pt x="1109" y="254"/>
                  <a:pt x="1152" y="93"/>
                  <a:pt x="1142" y="5"/>
                </a:cubicBezTo>
                <a:cubicBezTo>
                  <a:pt x="1141" y="0"/>
                  <a:pt x="1133" y="15"/>
                  <a:pt x="1124" y="18"/>
                </a:cubicBezTo>
                <a:cubicBezTo>
                  <a:pt x="1108" y="23"/>
                  <a:pt x="1086" y="22"/>
                  <a:pt x="1070" y="27"/>
                </a:cubicBezTo>
                <a:cubicBezTo>
                  <a:pt x="1061" y="30"/>
                  <a:pt x="1052" y="33"/>
                  <a:pt x="1042" y="36"/>
                </a:cubicBezTo>
                <a:cubicBezTo>
                  <a:pt x="1032" y="44"/>
                  <a:pt x="1011" y="72"/>
                  <a:pt x="997" y="76"/>
                </a:cubicBezTo>
                <a:cubicBezTo>
                  <a:pt x="956" y="89"/>
                  <a:pt x="903" y="89"/>
                  <a:pt x="861" y="102"/>
                </a:cubicBezTo>
                <a:cubicBezTo>
                  <a:pt x="826" y="128"/>
                  <a:pt x="776" y="141"/>
                  <a:pt x="716" y="146"/>
                </a:cubicBezTo>
                <a:cubicBezTo>
                  <a:pt x="678" y="159"/>
                  <a:pt x="656" y="178"/>
                  <a:pt x="616" y="191"/>
                </a:cubicBezTo>
                <a:cubicBezTo>
                  <a:pt x="601" y="213"/>
                  <a:pt x="585" y="203"/>
                  <a:pt x="553" y="221"/>
                </a:cubicBezTo>
                <a:cubicBezTo>
                  <a:pt x="480" y="264"/>
                  <a:pt x="593" y="206"/>
                  <a:pt x="508" y="243"/>
                </a:cubicBezTo>
                <a:cubicBezTo>
                  <a:pt x="434" y="275"/>
                  <a:pt x="0" y="283"/>
                  <a:pt x="426" y="274"/>
                </a:cubicBezTo>
                <a:cubicBezTo>
                  <a:pt x="700" y="271"/>
                  <a:pt x="415" y="264"/>
                  <a:pt x="1146" y="273"/>
                </a:cubicBezTo>
                <a:close/>
              </a:path>
            </a:pathLst>
          </a:custGeom>
          <a:blipFill dpi="0" rotWithShape="1">
            <a:blip r:embed="rId8">
              <a:lum bright="-10000" contrast="18000"/>
            </a:blip>
            <a:srcRect/>
            <a:stretch>
              <a:fillRect/>
            </a:stretch>
          </a:blipFill>
          <a:ln w="9525">
            <a:noFill/>
            <a:round/>
            <a:headEnd/>
            <a:tailEnd/>
          </a:ln>
          <a:effectLst/>
          <a:scene3d>
            <a:camera prst="legacyObliqueTopLeft">
              <a:rot lat="0" lon="300000" rev="0"/>
            </a:camera>
            <a:lightRig rig="legacyFlat3" dir="t"/>
          </a:scene3d>
          <a:sp3d extrusionH="125400" prstMaterial="legacyMatte">
            <a:bevelT w="13500" h="13500" prst="angle"/>
            <a:bevelB w="13500" h="13500" prst="angle"/>
            <a:extrusionClr>
              <a:srgbClr val="FFFFFF"/>
            </a:extrusionClr>
          </a:sp3d>
        </p:spPr>
        <p:txBody>
          <a:bodyPr>
            <a:flatTx/>
          </a:bodyPr>
          <a:lstStyle/>
          <a:p>
            <a:endParaRPr lang="en-US"/>
          </a:p>
        </p:txBody>
      </p:sp>
      <p:pic>
        <p:nvPicPr>
          <p:cNvPr id="22" name="Picture 17" descr="krab01"/>
          <p:cNvPicPr>
            <a:picLocks noChangeAspect="1" noChangeArrowheads="1" noCrop="1"/>
          </p:cNvPicPr>
          <p:nvPr/>
        </p:nvPicPr>
        <p:blipFill>
          <a:blip r:embed="rId11" cstate="print"/>
          <a:srcRect/>
          <a:stretch>
            <a:fillRect/>
          </a:stretch>
        </p:blipFill>
        <p:spPr bwMode="auto">
          <a:xfrm rot="927754">
            <a:off x="5553075" y="2452688"/>
            <a:ext cx="304800" cy="234950"/>
          </a:xfrm>
          <a:prstGeom prst="rect">
            <a:avLst/>
          </a:prstGeom>
          <a:noFill/>
        </p:spPr>
      </p:pic>
      <p:pic>
        <p:nvPicPr>
          <p:cNvPr id="23" name="Picture 18" descr="crab10"/>
          <p:cNvPicPr>
            <a:picLocks noChangeAspect="1" noChangeArrowheads="1" noCrop="1"/>
          </p:cNvPicPr>
          <p:nvPr/>
        </p:nvPicPr>
        <p:blipFill>
          <a:blip r:embed="rId10"/>
          <a:srcRect/>
          <a:stretch>
            <a:fillRect/>
          </a:stretch>
        </p:blipFill>
        <p:spPr bwMode="auto">
          <a:xfrm rot="-157727">
            <a:off x="4081463" y="2967038"/>
            <a:ext cx="381000" cy="187325"/>
          </a:xfrm>
          <a:prstGeom prst="rect">
            <a:avLst/>
          </a:prstGeom>
          <a:noFill/>
        </p:spPr>
      </p:pic>
      <p:sp>
        <p:nvSpPr>
          <p:cNvPr id="24" name="Freeform 19"/>
          <p:cNvSpPr>
            <a:spLocks/>
          </p:cNvSpPr>
          <p:nvPr/>
        </p:nvSpPr>
        <p:spPr bwMode="auto">
          <a:xfrm>
            <a:off x="4010025" y="2614613"/>
            <a:ext cx="1981200" cy="639762"/>
          </a:xfrm>
          <a:custGeom>
            <a:avLst/>
            <a:gdLst/>
            <a:ahLst/>
            <a:cxnLst>
              <a:cxn ang="0">
                <a:pos x="57" y="16"/>
              </a:cxn>
              <a:cxn ang="0">
                <a:pos x="358" y="81"/>
              </a:cxn>
              <a:cxn ang="0">
                <a:pos x="620" y="81"/>
              </a:cxn>
              <a:cxn ang="0">
                <a:pos x="1170" y="108"/>
              </a:cxn>
              <a:cxn ang="0">
                <a:pos x="1366" y="160"/>
              </a:cxn>
              <a:cxn ang="0">
                <a:pos x="1484" y="147"/>
              </a:cxn>
              <a:cxn ang="0">
                <a:pos x="1916" y="81"/>
              </a:cxn>
              <a:cxn ang="0">
                <a:pos x="2819" y="81"/>
              </a:cxn>
              <a:cxn ang="0">
                <a:pos x="2741" y="985"/>
              </a:cxn>
              <a:cxn ang="0">
                <a:pos x="2277" y="985"/>
              </a:cxn>
              <a:cxn ang="0">
                <a:pos x="2237" y="1011"/>
              </a:cxn>
              <a:cxn ang="0">
                <a:pos x="1959" y="1089"/>
              </a:cxn>
              <a:cxn ang="0">
                <a:pos x="136" y="1037"/>
              </a:cxn>
              <a:cxn ang="0">
                <a:pos x="70" y="867"/>
              </a:cxn>
              <a:cxn ang="0">
                <a:pos x="57" y="16"/>
              </a:cxn>
            </a:cxnLst>
            <a:rect l="0" t="0" r="r" b="b"/>
            <a:pathLst>
              <a:path w="3004" h="1089">
                <a:moveTo>
                  <a:pt x="57" y="16"/>
                </a:moveTo>
                <a:cubicBezTo>
                  <a:pt x="189" y="0"/>
                  <a:pt x="229" y="106"/>
                  <a:pt x="358" y="81"/>
                </a:cubicBezTo>
                <a:cubicBezTo>
                  <a:pt x="432" y="96"/>
                  <a:pt x="485" y="77"/>
                  <a:pt x="620" y="81"/>
                </a:cubicBezTo>
                <a:cubicBezTo>
                  <a:pt x="755" y="85"/>
                  <a:pt x="1046" y="95"/>
                  <a:pt x="1170" y="108"/>
                </a:cubicBezTo>
                <a:cubicBezTo>
                  <a:pt x="1254" y="115"/>
                  <a:pt x="1282" y="156"/>
                  <a:pt x="1366" y="160"/>
                </a:cubicBezTo>
                <a:cubicBezTo>
                  <a:pt x="1398" y="176"/>
                  <a:pt x="1392" y="160"/>
                  <a:pt x="1484" y="147"/>
                </a:cubicBezTo>
                <a:cubicBezTo>
                  <a:pt x="1576" y="134"/>
                  <a:pt x="1694" y="92"/>
                  <a:pt x="1916" y="81"/>
                </a:cubicBezTo>
                <a:cubicBezTo>
                  <a:pt x="2435" y="57"/>
                  <a:pt x="2299" y="64"/>
                  <a:pt x="2819" y="81"/>
                </a:cubicBezTo>
                <a:cubicBezTo>
                  <a:pt x="3004" y="244"/>
                  <a:pt x="2829" y="813"/>
                  <a:pt x="2741" y="985"/>
                </a:cubicBezTo>
                <a:cubicBezTo>
                  <a:pt x="2690" y="1038"/>
                  <a:pt x="2360" y="950"/>
                  <a:pt x="2277" y="985"/>
                </a:cubicBezTo>
                <a:cubicBezTo>
                  <a:pt x="2262" y="991"/>
                  <a:pt x="2252" y="1005"/>
                  <a:pt x="2237" y="1011"/>
                </a:cubicBezTo>
                <a:cubicBezTo>
                  <a:pt x="2149" y="1049"/>
                  <a:pt x="2050" y="1060"/>
                  <a:pt x="1959" y="1089"/>
                </a:cubicBezTo>
                <a:cubicBezTo>
                  <a:pt x="1351" y="1080"/>
                  <a:pt x="745" y="1058"/>
                  <a:pt x="136" y="1037"/>
                </a:cubicBezTo>
                <a:cubicBezTo>
                  <a:pt x="78" y="979"/>
                  <a:pt x="82" y="953"/>
                  <a:pt x="70" y="867"/>
                </a:cubicBezTo>
                <a:cubicBezTo>
                  <a:pt x="52" y="693"/>
                  <a:pt x="0" y="175"/>
                  <a:pt x="57" y="16"/>
                </a:cubicBezTo>
                <a:close/>
              </a:path>
            </a:pathLst>
          </a:custGeom>
          <a:gradFill rotWithShape="1">
            <a:gsLst>
              <a:gs pos="0">
                <a:srgbClr val="CCCCFF"/>
              </a:gs>
              <a:gs pos="17999">
                <a:srgbClr val="99CCFF">
                  <a:alpha val="82001"/>
                </a:srgbClr>
              </a:gs>
              <a:gs pos="36000">
                <a:srgbClr val="9966FF">
                  <a:alpha val="64000"/>
                </a:srgbClr>
              </a:gs>
              <a:gs pos="61000">
                <a:srgbClr val="CC99FF">
                  <a:alpha val="39000"/>
                </a:srgbClr>
              </a:gs>
              <a:gs pos="82001">
                <a:srgbClr val="99CCFF">
                  <a:alpha val="17999"/>
                </a:srgbClr>
              </a:gs>
              <a:gs pos="100000">
                <a:srgbClr val="CCCCFF">
                  <a:alpha val="0"/>
                </a:srgbClr>
              </a:gs>
            </a:gsLst>
            <a:lin ang="5400000" scaled="1"/>
          </a:gradFill>
          <a:ln w="9525">
            <a:noFill/>
            <a:round/>
            <a:headEnd/>
            <a:tailEnd/>
          </a:ln>
          <a:effectLst/>
        </p:spPr>
        <p:txBody>
          <a:bodyPr/>
          <a:lstStyle/>
          <a:p>
            <a:endParaRPr lang="en-US"/>
          </a:p>
        </p:txBody>
      </p:sp>
      <p:pic>
        <p:nvPicPr>
          <p:cNvPr id="25" name="Picture 20" descr="ech op keu rong"/>
          <p:cNvPicPr>
            <a:picLocks noChangeAspect="1" noChangeArrowheads="1" noCrop="1"/>
          </p:cNvPicPr>
          <p:nvPr/>
        </p:nvPicPr>
        <p:blipFill>
          <a:blip r:embed="rId12">
            <a:lum bright="-10000" contrast="14000"/>
          </a:blip>
          <a:srcRect/>
          <a:stretch>
            <a:fillRect/>
          </a:stretch>
        </p:blipFill>
        <p:spPr bwMode="auto">
          <a:xfrm>
            <a:off x="4343400" y="2157413"/>
            <a:ext cx="1447800" cy="1138237"/>
          </a:xfrm>
          <a:prstGeom prst="rect">
            <a:avLst/>
          </a:prstGeom>
          <a:noFill/>
        </p:spPr>
      </p:pic>
      <p:pic>
        <p:nvPicPr>
          <p:cNvPr id="26" name="Picture 21" descr="gieng khong"/>
          <p:cNvPicPr>
            <a:picLocks noChangeAspect="1" noChangeArrowheads="1"/>
          </p:cNvPicPr>
          <p:nvPr/>
        </p:nvPicPr>
        <p:blipFill>
          <a:blip r:embed="rId2">
            <a:lum bright="-10000" contrast="18000"/>
          </a:blip>
          <a:srcRect/>
          <a:stretch>
            <a:fillRect/>
          </a:stretch>
        </p:blipFill>
        <p:spPr bwMode="auto">
          <a:xfrm>
            <a:off x="6553200" y="23813"/>
            <a:ext cx="1920875" cy="3200400"/>
          </a:xfrm>
          <a:prstGeom prst="rect">
            <a:avLst/>
          </a:prstGeom>
          <a:noFill/>
        </p:spPr>
      </p:pic>
      <p:sp>
        <p:nvSpPr>
          <p:cNvPr id="27" name="Oval 22" descr="sun rain star"/>
          <p:cNvSpPr>
            <a:spLocks noChangeArrowheads="1"/>
          </p:cNvSpPr>
          <p:nvPr/>
        </p:nvSpPr>
        <p:spPr bwMode="auto">
          <a:xfrm>
            <a:off x="7304088" y="23813"/>
            <a:ext cx="512762" cy="152400"/>
          </a:xfrm>
          <a:prstGeom prst="ellipse">
            <a:avLst/>
          </a:prstGeom>
          <a:blipFill dpi="0" rotWithShape="1">
            <a:blip r:embed="rId3"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28" name="Picture 23" descr="tn_an568"/>
          <p:cNvPicPr>
            <a:picLocks noChangeAspect="1" noChangeArrowheads="1" noCrop="1"/>
          </p:cNvPicPr>
          <p:nvPr/>
        </p:nvPicPr>
        <p:blipFill>
          <a:blip r:embed="rId6" cstate="print">
            <a:lum bright="-10000" contrast="18000"/>
          </a:blip>
          <a:srcRect/>
          <a:stretch>
            <a:fillRect/>
          </a:stretch>
        </p:blipFill>
        <p:spPr bwMode="auto">
          <a:xfrm rot="18183074" flipH="1">
            <a:off x="6957219" y="686594"/>
            <a:ext cx="307975" cy="201613"/>
          </a:xfrm>
          <a:prstGeom prst="rect">
            <a:avLst/>
          </a:prstGeom>
          <a:noFill/>
        </p:spPr>
      </p:pic>
      <p:pic>
        <p:nvPicPr>
          <p:cNvPr id="29" name="Picture 24" descr="slak05"/>
          <p:cNvPicPr>
            <a:picLocks noChangeAspect="1" noChangeArrowheads="1" noCrop="1"/>
          </p:cNvPicPr>
          <p:nvPr/>
        </p:nvPicPr>
        <p:blipFill>
          <a:blip r:embed="rId7" cstate="print">
            <a:lum bright="-10000" contrast="18000"/>
          </a:blip>
          <a:srcRect/>
          <a:stretch>
            <a:fillRect/>
          </a:stretch>
        </p:blipFill>
        <p:spPr bwMode="auto">
          <a:xfrm rot="1394063">
            <a:off x="8031163" y="1700213"/>
            <a:ext cx="214312" cy="158750"/>
          </a:xfrm>
          <a:prstGeom prst="rect">
            <a:avLst/>
          </a:prstGeom>
          <a:noFill/>
        </p:spPr>
      </p:pic>
      <p:sp>
        <p:nvSpPr>
          <p:cNvPr id="30" name="Freeform 25" descr="CamHa NuocGieng"/>
          <p:cNvSpPr>
            <a:spLocks/>
          </p:cNvSpPr>
          <p:nvPr/>
        </p:nvSpPr>
        <p:spPr bwMode="auto">
          <a:xfrm>
            <a:off x="66167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8">
              <a:lum bright="-10000" contrast="18000"/>
            </a:blip>
            <a:srcRect/>
            <a:stretch>
              <a:fillRect/>
            </a:stretch>
          </a:blipFill>
          <a:ln w="9525">
            <a:noFill/>
            <a:round/>
            <a:headEnd/>
            <a:tailEnd/>
          </a:ln>
          <a:effectLst/>
          <a:scene3d>
            <a:camera prst="legacyObliqueTopLeft">
              <a:rot lat="0" lon="300000" rev="0"/>
            </a:camera>
            <a:lightRig rig="legacyFlat3" dir="t"/>
          </a:scene3d>
          <a:sp3d extrusionH="100000" prstMaterial="legacyMatte">
            <a:bevelT w="13500" h="13500" prst="angle"/>
            <a:bevelB w="13500" h="13500" prst="angle"/>
            <a:extrusionClr>
              <a:srgbClr val="FFFFFF"/>
            </a:extrusionClr>
          </a:sp3d>
        </p:spPr>
        <p:txBody>
          <a:bodyPr>
            <a:flatTx/>
          </a:bodyPr>
          <a:lstStyle/>
          <a:p>
            <a:endParaRPr lang="en-US"/>
          </a:p>
        </p:txBody>
      </p:sp>
      <p:pic>
        <p:nvPicPr>
          <p:cNvPr id="31" name="Picture 26" descr="Ech vua rong"/>
          <p:cNvPicPr>
            <a:picLocks noChangeAspect="1" noChangeArrowheads="1"/>
          </p:cNvPicPr>
          <p:nvPr/>
        </p:nvPicPr>
        <p:blipFill>
          <a:blip r:embed="rId13"/>
          <a:srcRect/>
          <a:stretch>
            <a:fillRect/>
          </a:stretch>
        </p:blipFill>
        <p:spPr bwMode="auto">
          <a:xfrm>
            <a:off x="7138988" y="1906588"/>
            <a:ext cx="814387" cy="1231900"/>
          </a:xfrm>
          <a:prstGeom prst="rect">
            <a:avLst/>
          </a:prstGeom>
          <a:noFill/>
        </p:spPr>
      </p:pic>
      <p:pic>
        <p:nvPicPr>
          <p:cNvPr id="32" name="Picture 27" descr="crab10"/>
          <p:cNvPicPr>
            <a:picLocks noChangeAspect="1" noChangeArrowheads="1" noCrop="1"/>
          </p:cNvPicPr>
          <p:nvPr/>
        </p:nvPicPr>
        <p:blipFill>
          <a:blip r:embed="rId10"/>
          <a:srcRect/>
          <a:stretch>
            <a:fillRect/>
          </a:stretch>
        </p:blipFill>
        <p:spPr bwMode="auto">
          <a:xfrm rot="-234502">
            <a:off x="6477000" y="3071813"/>
            <a:ext cx="460375" cy="171450"/>
          </a:xfrm>
          <a:prstGeom prst="rect">
            <a:avLst/>
          </a:prstGeom>
          <a:noFill/>
        </p:spPr>
      </p:pic>
      <p:sp>
        <p:nvSpPr>
          <p:cNvPr id="33" name="Freeform 28"/>
          <p:cNvSpPr>
            <a:spLocks/>
          </p:cNvSpPr>
          <p:nvPr/>
        </p:nvSpPr>
        <p:spPr bwMode="auto">
          <a:xfrm>
            <a:off x="6553200" y="2347913"/>
            <a:ext cx="1924050" cy="914400"/>
          </a:xfrm>
          <a:custGeom>
            <a:avLst/>
            <a:gdLst/>
            <a:ahLst/>
            <a:cxnLst>
              <a:cxn ang="0">
                <a:pos x="1212" y="570"/>
              </a:cxn>
              <a:cxn ang="0">
                <a:pos x="8" y="513"/>
              </a:cxn>
              <a:cxn ang="0">
                <a:pos x="0" y="120"/>
              </a:cxn>
              <a:cxn ang="0">
                <a:pos x="167" y="17"/>
              </a:cxn>
              <a:cxn ang="0">
                <a:pos x="306" y="31"/>
              </a:cxn>
              <a:cxn ang="0">
                <a:pos x="477" y="21"/>
              </a:cxn>
              <a:cxn ang="0">
                <a:pos x="589" y="51"/>
              </a:cxn>
              <a:cxn ang="0">
                <a:pos x="822" y="14"/>
              </a:cxn>
              <a:cxn ang="0">
                <a:pos x="1021" y="14"/>
              </a:cxn>
              <a:cxn ang="0">
                <a:pos x="1148" y="31"/>
              </a:cxn>
              <a:cxn ang="0">
                <a:pos x="1200" y="81"/>
              </a:cxn>
            </a:cxnLst>
            <a:rect l="0" t="0" r="r" b="b"/>
            <a:pathLst>
              <a:path w="1212" h="576">
                <a:moveTo>
                  <a:pt x="1212" y="570"/>
                </a:moveTo>
                <a:cubicBezTo>
                  <a:pt x="1000" y="543"/>
                  <a:pt x="208" y="576"/>
                  <a:pt x="8" y="513"/>
                </a:cubicBezTo>
                <a:lnTo>
                  <a:pt x="0" y="120"/>
                </a:lnTo>
                <a:cubicBezTo>
                  <a:pt x="27" y="19"/>
                  <a:pt x="96" y="78"/>
                  <a:pt x="167" y="17"/>
                </a:cubicBezTo>
                <a:cubicBezTo>
                  <a:pt x="283" y="29"/>
                  <a:pt x="201" y="10"/>
                  <a:pt x="306" y="31"/>
                </a:cubicBezTo>
                <a:cubicBezTo>
                  <a:pt x="325" y="36"/>
                  <a:pt x="461" y="4"/>
                  <a:pt x="477" y="21"/>
                </a:cubicBezTo>
                <a:cubicBezTo>
                  <a:pt x="490" y="35"/>
                  <a:pt x="572" y="48"/>
                  <a:pt x="589" y="51"/>
                </a:cubicBezTo>
                <a:cubicBezTo>
                  <a:pt x="747" y="75"/>
                  <a:pt x="663" y="9"/>
                  <a:pt x="822" y="14"/>
                </a:cubicBezTo>
                <a:cubicBezTo>
                  <a:pt x="886" y="95"/>
                  <a:pt x="920" y="0"/>
                  <a:pt x="1021" y="14"/>
                </a:cubicBezTo>
                <a:cubicBezTo>
                  <a:pt x="1017" y="45"/>
                  <a:pt x="1158" y="3"/>
                  <a:pt x="1148" y="31"/>
                </a:cubicBezTo>
                <a:cubicBezTo>
                  <a:pt x="1141" y="50"/>
                  <a:pt x="1187" y="33"/>
                  <a:pt x="1200" y="81"/>
                </a:cubicBezTo>
              </a:path>
            </a:pathLst>
          </a:custGeom>
          <a:gradFill rotWithShape="1">
            <a:gsLst>
              <a:gs pos="0">
                <a:srgbClr val="CCCCFF"/>
              </a:gs>
              <a:gs pos="17999">
                <a:srgbClr val="99CCFF">
                  <a:alpha val="88841"/>
                </a:srgbClr>
              </a:gs>
              <a:gs pos="36000">
                <a:srgbClr val="9966FF">
                  <a:alpha val="77680"/>
                </a:srgbClr>
              </a:gs>
              <a:gs pos="61000">
                <a:srgbClr val="CC99FF">
                  <a:alpha val="62180"/>
                </a:srgbClr>
              </a:gs>
              <a:gs pos="82001">
                <a:srgbClr val="99CCFF">
                  <a:alpha val="49160"/>
                </a:srgbClr>
              </a:gs>
              <a:gs pos="100000">
                <a:srgbClr val="CCCCFF">
                  <a:alpha val="38000"/>
                </a:srgbClr>
              </a:gs>
            </a:gsLst>
            <a:lin ang="5400000" scaled="1"/>
          </a:gradFill>
          <a:ln w="9525">
            <a:noFill/>
            <a:round/>
            <a:headEnd/>
            <a:tailEnd/>
          </a:ln>
          <a:effectLst/>
        </p:spPr>
        <p:txBody>
          <a:bodyPr/>
          <a:lstStyle/>
          <a:p>
            <a:endParaRPr lang="en-US"/>
          </a:p>
        </p:txBody>
      </p:sp>
      <p:pic>
        <p:nvPicPr>
          <p:cNvPr id="34" name="Picture 29" descr="gold_crown"/>
          <p:cNvPicPr>
            <a:picLocks noChangeAspect="1" noChangeArrowheads="1" noCrop="1"/>
          </p:cNvPicPr>
          <p:nvPr/>
        </p:nvPicPr>
        <p:blipFill>
          <a:blip r:embed="rId14"/>
          <a:srcRect/>
          <a:stretch>
            <a:fillRect/>
          </a:stretch>
        </p:blipFill>
        <p:spPr bwMode="auto">
          <a:xfrm rot="-580952">
            <a:off x="7086600" y="422275"/>
            <a:ext cx="381000" cy="211138"/>
          </a:xfrm>
          <a:prstGeom prst="rect">
            <a:avLst/>
          </a:prstGeom>
          <a:noFill/>
        </p:spPr>
      </p:pic>
      <p:pic>
        <p:nvPicPr>
          <p:cNvPr id="35" name="Picture 30" descr="gieng khong"/>
          <p:cNvPicPr>
            <a:picLocks noChangeAspect="1" noChangeArrowheads="1"/>
          </p:cNvPicPr>
          <p:nvPr/>
        </p:nvPicPr>
        <p:blipFill>
          <a:blip r:embed="rId2">
            <a:lum bright="-10000" contrast="18000"/>
          </a:blip>
          <a:srcRect/>
          <a:stretch>
            <a:fillRect/>
          </a:stretch>
        </p:blipFill>
        <p:spPr bwMode="auto">
          <a:xfrm>
            <a:off x="180975" y="3605213"/>
            <a:ext cx="1920875" cy="3200400"/>
          </a:xfrm>
          <a:prstGeom prst="rect">
            <a:avLst/>
          </a:prstGeom>
          <a:noFill/>
        </p:spPr>
      </p:pic>
      <p:pic>
        <p:nvPicPr>
          <p:cNvPr id="36" name="Picture 31" descr="Ech Oc rong"/>
          <p:cNvPicPr>
            <a:picLocks noChangeAspect="1" noChangeArrowheads="1"/>
          </p:cNvPicPr>
          <p:nvPr/>
        </p:nvPicPr>
        <p:blipFill>
          <a:blip r:embed="rId15">
            <a:lum bright="-6000" contrast="16000"/>
          </a:blip>
          <a:srcRect/>
          <a:stretch>
            <a:fillRect/>
          </a:stretch>
        </p:blipFill>
        <p:spPr bwMode="auto">
          <a:xfrm>
            <a:off x="714375" y="5756275"/>
            <a:ext cx="960438" cy="620713"/>
          </a:xfrm>
          <a:prstGeom prst="rect">
            <a:avLst/>
          </a:prstGeom>
          <a:noFill/>
        </p:spPr>
      </p:pic>
      <p:sp>
        <p:nvSpPr>
          <p:cNvPr id="37" name="Freeform 32" descr="CamHa NuocGieng"/>
          <p:cNvSpPr>
            <a:spLocks/>
          </p:cNvSpPr>
          <p:nvPr/>
        </p:nvSpPr>
        <p:spPr bwMode="auto">
          <a:xfrm>
            <a:off x="257175" y="6376988"/>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8">
              <a:lum bright="-10000" contrast="18000"/>
            </a:blip>
            <a:srcRect/>
            <a:stretch>
              <a:fillRect/>
            </a:stretch>
          </a:blipFill>
          <a:ln w="9525">
            <a:noFill/>
            <a:round/>
            <a:headEnd/>
            <a:tailEnd/>
          </a:ln>
          <a:effectLst/>
          <a:scene3d>
            <a:camera prst="legacyObliqueTopLeft">
              <a:rot lat="0" lon="300000" rev="0"/>
            </a:camera>
            <a:lightRig rig="legacyFlat3" dir="t"/>
          </a:scene3d>
          <a:sp3d extrusionH="36500" prstMaterial="legacyMatte">
            <a:bevelT w="13500" h="13500" prst="angle"/>
            <a:bevelB w="13500" h="13500" prst="angle"/>
            <a:extrusionClr>
              <a:srgbClr val="FFFFFF"/>
            </a:extrusionClr>
          </a:sp3d>
        </p:spPr>
        <p:txBody>
          <a:bodyPr>
            <a:flatTx/>
          </a:bodyPr>
          <a:lstStyle/>
          <a:p>
            <a:endParaRPr lang="en-US"/>
          </a:p>
        </p:txBody>
      </p:sp>
      <p:sp>
        <p:nvSpPr>
          <p:cNvPr id="38" name="Freeform 33"/>
          <p:cNvSpPr>
            <a:spLocks/>
          </p:cNvSpPr>
          <p:nvPr/>
        </p:nvSpPr>
        <p:spPr bwMode="auto">
          <a:xfrm>
            <a:off x="152400" y="6072188"/>
            <a:ext cx="2057400" cy="4222750"/>
          </a:xfrm>
          <a:custGeom>
            <a:avLst/>
            <a:gdLst/>
            <a:ahLst/>
            <a:cxnLst>
              <a:cxn ang="0">
                <a:pos x="58" y="71"/>
              </a:cxn>
              <a:cxn ang="0">
                <a:pos x="0" y="3925"/>
              </a:cxn>
              <a:cxn ang="0">
                <a:pos x="2094" y="3919"/>
              </a:cxn>
              <a:cxn ang="0">
                <a:pos x="2094" y="79"/>
              </a:cxn>
              <a:cxn ang="0">
                <a:pos x="2052" y="79"/>
              </a:cxn>
              <a:cxn ang="0">
                <a:pos x="2070" y="85"/>
              </a:cxn>
              <a:cxn ang="0">
                <a:pos x="1938" y="67"/>
              </a:cxn>
              <a:cxn ang="0">
                <a:pos x="1818" y="79"/>
              </a:cxn>
              <a:cxn ang="0">
                <a:pos x="1680" y="103"/>
              </a:cxn>
              <a:cxn ang="0">
                <a:pos x="1512" y="121"/>
              </a:cxn>
              <a:cxn ang="0">
                <a:pos x="1332" y="109"/>
              </a:cxn>
              <a:cxn ang="0">
                <a:pos x="1158" y="91"/>
              </a:cxn>
              <a:cxn ang="0">
                <a:pos x="1068" y="109"/>
              </a:cxn>
              <a:cxn ang="0">
                <a:pos x="978" y="121"/>
              </a:cxn>
              <a:cxn ang="0">
                <a:pos x="910" y="103"/>
              </a:cxn>
              <a:cxn ang="0">
                <a:pos x="846" y="95"/>
              </a:cxn>
              <a:cxn ang="0">
                <a:pos x="750" y="91"/>
              </a:cxn>
              <a:cxn ang="0">
                <a:pos x="694" y="99"/>
              </a:cxn>
              <a:cxn ang="0">
                <a:pos x="618" y="67"/>
              </a:cxn>
              <a:cxn ang="0">
                <a:pos x="514" y="27"/>
              </a:cxn>
              <a:cxn ang="0">
                <a:pos x="462" y="31"/>
              </a:cxn>
              <a:cxn ang="0">
                <a:pos x="318" y="31"/>
              </a:cxn>
              <a:cxn ang="0">
                <a:pos x="258" y="63"/>
              </a:cxn>
              <a:cxn ang="0">
                <a:pos x="162" y="71"/>
              </a:cxn>
              <a:cxn ang="0">
                <a:pos x="58" y="71"/>
              </a:cxn>
            </a:cxnLst>
            <a:rect l="0" t="0" r="r" b="b"/>
            <a:pathLst>
              <a:path w="2205" h="3925">
                <a:moveTo>
                  <a:pt x="58" y="71"/>
                </a:moveTo>
                <a:lnTo>
                  <a:pt x="0" y="3925"/>
                </a:lnTo>
                <a:lnTo>
                  <a:pt x="2094" y="3919"/>
                </a:lnTo>
                <a:lnTo>
                  <a:pt x="2094" y="79"/>
                </a:lnTo>
                <a:cubicBezTo>
                  <a:pt x="2070" y="63"/>
                  <a:pt x="2079" y="89"/>
                  <a:pt x="2052" y="79"/>
                </a:cubicBezTo>
                <a:cubicBezTo>
                  <a:pt x="1836" y="0"/>
                  <a:pt x="2205" y="175"/>
                  <a:pt x="2070" y="85"/>
                </a:cubicBezTo>
                <a:cubicBezTo>
                  <a:pt x="2046" y="91"/>
                  <a:pt x="1962" y="60"/>
                  <a:pt x="1938" y="67"/>
                </a:cubicBezTo>
                <a:cubicBezTo>
                  <a:pt x="1911" y="63"/>
                  <a:pt x="1861" y="73"/>
                  <a:pt x="1818" y="79"/>
                </a:cubicBezTo>
                <a:cubicBezTo>
                  <a:pt x="1775" y="85"/>
                  <a:pt x="1731" y="96"/>
                  <a:pt x="1680" y="103"/>
                </a:cubicBezTo>
                <a:cubicBezTo>
                  <a:pt x="1668" y="139"/>
                  <a:pt x="1572" y="115"/>
                  <a:pt x="1512" y="121"/>
                </a:cubicBezTo>
                <a:cubicBezTo>
                  <a:pt x="1455" y="130"/>
                  <a:pt x="1443" y="112"/>
                  <a:pt x="1332" y="109"/>
                </a:cubicBezTo>
                <a:cubicBezTo>
                  <a:pt x="1273" y="104"/>
                  <a:pt x="1194" y="163"/>
                  <a:pt x="1158" y="91"/>
                </a:cubicBezTo>
                <a:cubicBezTo>
                  <a:pt x="1124" y="88"/>
                  <a:pt x="1098" y="104"/>
                  <a:pt x="1068" y="109"/>
                </a:cubicBezTo>
                <a:cubicBezTo>
                  <a:pt x="1038" y="114"/>
                  <a:pt x="1004" y="122"/>
                  <a:pt x="978" y="121"/>
                </a:cubicBezTo>
                <a:cubicBezTo>
                  <a:pt x="957" y="127"/>
                  <a:pt x="926" y="89"/>
                  <a:pt x="910" y="103"/>
                </a:cubicBezTo>
                <a:cubicBezTo>
                  <a:pt x="877" y="131"/>
                  <a:pt x="846" y="95"/>
                  <a:pt x="846" y="95"/>
                </a:cubicBezTo>
                <a:cubicBezTo>
                  <a:pt x="816" y="89"/>
                  <a:pt x="776" y="107"/>
                  <a:pt x="750" y="91"/>
                </a:cubicBezTo>
                <a:cubicBezTo>
                  <a:pt x="725" y="75"/>
                  <a:pt x="717" y="119"/>
                  <a:pt x="694" y="99"/>
                </a:cubicBezTo>
                <a:cubicBezTo>
                  <a:pt x="674" y="82"/>
                  <a:pt x="642" y="79"/>
                  <a:pt x="618" y="67"/>
                </a:cubicBezTo>
                <a:cubicBezTo>
                  <a:pt x="594" y="73"/>
                  <a:pt x="537" y="17"/>
                  <a:pt x="514" y="27"/>
                </a:cubicBezTo>
                <a:cubicBezTo>
                  <a:pt x="494" y="36"/>
                  <a:pt x="474" y="39"/>
                  <a:pt x="462" y="31"/>
                </a:cubicBezTo>
                <a:cubicBezTo>
                  <a:pt x="427" y="23"/>
                  <a:pt x="352" y="26"/>
                  <a:pt x="318" y="31"/>
                </a:cubicBezTo>
                <a:cubicBezTo>
                  <a:pt x="284" y="36"/>
                  <a:pt x="284" y="56"/>
                  <a:pt x="258" y="63"/>
                </a:cubicBezTo>
                <a:cubicBezTo>
                  <a:pt x="202" y="16"/>
                  <a:pt x="195" y="70"/>
                  <a:pt x="162" y="71"/>
                </a:cubicBezTo>
                <a:cubicBezTo>
                  <a:pt x="129" y="72"/>
                  <a:pt x="80" y="71"/>
                  <a:pt x="58" y="71"/>
                </a:cubicBezTo>
                <a:close/>
              </a:path>
            </a:pathLst>
          </a:custGeom>
          <a:gradFill rotWithShape="0">
            <a:gsLst>
              <a:gs pos="0">
                <a:srgbClr val="CCCCFF"/>
              </a:gs>
              <a:gs pos="17999">
                <a:srgbClr val="99CCFF">
                  <a:alpha val="85961"/>
                </a:srgbClr>
              </a:gs>
              <a:gs pos="36000">
                <a:srgbClr val="9966FF">
                  <a:alpha val="71920"/>
                </a:srgbClr>
              </a:gs>
              <a:gs pos="61000">
                <a:srgbClr val="CC99FF">
                  <a:alpha val="52420"/>
                </a:srgbClr>
              </a:gs>
              <a:gs pos="82001">
                <a:srgbClr val="99CCFF">
                  <a:alpha val="36039"/>
                </a:srgbClr>
              </a:gs>
              <a:gs pos="100000">
                <a:srgbClr val="CCCCFF">
                  <a:alpha val="22000"/>
                </a:srgbClr>
              </a:gs>
            </a:gsLst>
            <a:lin ang="5400000" scaled="1"/>
          </a:gradFill>
          <a:ln w="9525">
            <a:noFill/>
            <a:round/>
            <a:headEnd/>
            <a:tailEnd/>
          </a:ln>
          <a:effectLst/>
        </p:spPr>
        <p:txBody>
          <a:bodyPr/>
          <a:lstStyle/>
          <a:p>
            <a:endParaRPr lang="en-US"/>
          </a:p>
        </p:txBody>
      </p:sp>
      <p:pic>
        <p:nvPicPr>
          <p:cNvPr id="39" name="Picture 34" descr="untitled4"/>
          <p:cNvPicPr>
            <a:picLocks noChangeAspect="1" noChangeArrowheads="1"/>
          </p:cNvPicPr>
          <p:nvPr/>
        </p:nvPicPr>
        <p:blipFill>
          <a:blip r:embed="rId16">
            <a:lum bright="-8000" contrast="24000"/>
          </a:blip>
          <a:srcRect/>
          <a:stretch>
            <a:fillRect/>
          </a:stretch>
        </p:blipFill>
        <p:spPr bwMode="auto">
          <a:xfrm>
            <a:off x="2454275" y="3581400"/>
            <a:ext cx="1965325" cy="3195638"/>
          </a:xfrm>
          <a:prstGeom prst="rect">
            <a:avLst/>
          </a:prstGeom>
          <a:noFill/>
        </p:spPr>
      </p:pic>
      <p:pic>
        <p:nvPicPr>
          <p:cNvPr id="40" name="Picture 35" descr="duong nhang nhao"/>
          <p:cNvPicPr>
            <a:picLocks noChangeAspect="1" noChangeArrowheads="1"/>
          </p:cNvPicPr>
          <p:nvPr/>
        </p:nvPicPr>
        <p:blipFill>
          <a:blip r:embed="rId17">
            <a:lum bright="-10000" contrast="18000"/>
          </a:blip>
          <a:srcRect/>
          <a:stretch>
            <a:fillRect/>
          </a:stretch>
        </p:blipFill>
        <p:spPr bwMode="auto">
          <a:xfrm>
            <a:off x="4724400" y="3586163"/>
            <a:ext cx="1965325" cy="3203575"/>
          </a:xfrm>
          <a:prstGeom prst="rect">
            <a:avLst/>
          </a:prstGeom>
          <a:noFill/>
        </p:spPr>
      </p:pic>
      <p:pic>
        <p:nvPicPr>
          <p:cNvPr id="41" name="Picture 36" descr="echnhangnhaorong2"/>
          <p:cNvPicPr>
            <a:picLocks noChangeAspect="1" noChangeArrowheads="1" noCrop="1"/>
          </p:cNvPicPr>
          <p:nvPr/>
        </p:nvPicPr>
        <p:blipFill>
          <a:blip r:embed="rId18" cstate="print">
            <a:lum bright="-10000" contrast="14000"/>
          </a:blip>
          <a:srcRect/>
          <a:stretch>
            <a:fillRect/>
          </a:stretch>
        </p:blipFill>
        <p:spPr bwMode="auto">
          <a:xfrm>
            <a:off x="5486400" y="4852988"/>
            <a:ext cx="660400" cy="539750"/>
          </a:xfrm>
          <a:prstGeom prst="rect">
            <a:avLst/>
          </a:prstGeom>
          <a:noFill/>
        </p:spPr>
      </p:pic>
      <p:sp>
        <p:nvSpPr>
          <p:cNvPr id="42" name="Rectangle 37"/>
          <p:cNvSpPr>
            <a:spLocks noChangeArrowheads="1"/>
          </p:cNvSpPr>
          <p:nvPr/>
        </p:nvSpPr>
        <p:spPr bwMode="auto">
          <a:xfrm>
            <a:off x="6934200" y="3586163"/>
            <a:ext cx="1905000" cy="3171825"/>
          </a:xfrm>
          <a:prstGeom prst="rect">
            <a:avLst/>
          </a:prstGeom>
          <a:gradFill rotWithShape="1">
            <a:gsLst>
              <a:gs pos="0">
                <a:srgbClr val="33CC33"/>
              </a:gs>
              <a:gs pos="100000">
                <a:srgbClr val="008000"/>
              </a:gs>
            </a:gsLst>
            <a:lin ang="5400000" scaled="1"/>
          </a:gradFill>
          <a:ln w="9525" algn="ctr">
            <a:noFill/>
            <a:miter lim="800000"/>
            <a:headEnd/>
            <a:tailEnd/>
          </a:ln>
          <a:effectLst/>
        </p:spPr>
        <p:txBody>
          <a:bodyPr wrap="none" anchor="ctr"/>
          <a:lstStyle/>
          <a:p>
            <a:endParaRPr lang="en-US"/>
          </a:p>
        </p:txBody>
      </p:sp>
      <p:pic>
        <p:nvPicPr>
          <p:cNvPr id="43" name="Picture 38" descr="ech end rong"/>
          <p:cNvPicPr>
            <a:picLocks noChangeAspect="1" noChangeArrowheads="1"/>
          </p:cNvPicPr>
          <p:nvPr/>
        </p:nvPicPr>
        <p:blipFill>
          <a:blip r:embed="rId19">
            <a:lum bright="6000" contrast="30000"/>
          </a:blip>
          <a:srcRect/>
          <a:stretch>
            <a:fillRect/>
          </a:stretch>
        </p:blipFill>
        <p:spPr bwMode="auto">
          <a:xfrm rot="457117">
            <a:off x="7702550" y="5805488"/>
            <a:ext cx="428625" cy="490537"/>
          </a:xfrm>
          <a:prstGeom prst="rect">
            <a:avLst/>
          </a:prstGeom>
          <a:noFill/>
        </p:spPr>
      </p:pic>
      <p:pic>
        <p:nvPicPr>
          <p:cNvPr id="44" name="Picture 39" descr="trau231006"/>
          <p:cNvPicPr>
            <a:picLocks noChangeAspect="1" noChangeArrowheads="1" noCrop="1"/>
          </p:cNvPicPr>
          <p:nvPr/>
        </p:nvPicPr>
        <p:blipFill>
          <a:blip r:embed="rId20">
            <a:lum bright="-10000" contrast="16000"/>
          </a:blip>
          <a:srcRect/>
          <a:stretch>
            <a:fillRect/>
          </a:stretch>
        </p:blipFill>
        <p:spPr bwMode="auto">
          <a:xfrm>
            <a:off x="6992938" y="3614738"/>
            <a:ext cx="2455862" cy="2667000"/>
          </a:xfrm>
          <a:prstGeom prst="rect">
            <a:avLst/>
          </a:prstGeom>
          <a:noFill/>
        </p:spPr>
      </p:pic>
      <p:sp>
        <p:nvSpPr>
          <p:cNvPr id="45" name="AutoShape 40"/>
          <p:cNvSpPr>
            <a:spLocks noChangeArrowheads="1"/>
          </p:cNvSpPr>
          <p:nvPr/>
        </p:nvSpPr>
        <p:spPr bwMode="auto">
          <a:xfrm>
            <a:off x="7169150" y="5376863"/>
            <a:ext cx="1531938" cy="1228725"/>
          </a:xfrm>
          <a:prstGeom prst="irregularSeal1">
            <a:avLst/>
          </a:prstGeom>
          <a:noFill/>
          <a:ln w="38100">
            <a:solidFill>
              <a:srgbClr val="FF0000"/>
            </a:solidFill>
            <a:miter lim="800000"/>
            <a:headEnd/>
            <a:tailEnd/>
          </a:ln>
          <a:effectLst/>
        </p:spPr>
        <p:txBody>
          <a:bodyPr wrap="none" anchor="ctr"/>
          <a:lstStyle/>
          <a:p>
            <a:endParaRPr lang="en-US"/>
          </a:p>
        </p:txBody>
      </p:sp>
      <p:sp>
        <p:nvSpPr>
          <p:cNvPr id="46" name="Rectangle 41"/>
          <p:cNvSpPr>
            <a:spLocks noChangeArrowheads="1"/>
          </p:cNvSpPr>
          <p:nvPr/>
        </p:nvSpPr>
        <p:spPr bwMode="auto">
          <a:xfrm>
            <a:off x="1423988" y="47625"/>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47" name="Rectangle 42"/>
          <p:cNvSpPr>
            <a:spLocks noChangeArrowheads="1"/>
          </p:cNvSpPr>
          <p:nvPr/>
        </p:nvSpPr>
        <p:spPr bwMode="auto">
          <a:xfrm>
            <a:off x="4014788" y="47625"/>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48" name="Rectangle 43"/>
          <p:cNvSpPr>
            <a:spLocks noChangeArrowheads="1"/>
          </p:cNvSpPr>
          <p:nvPr/>
        </p:nvSpPr>
        <p:spPr bwMode="auto">
          <a:xfrm>
            <a:off x="6553200" y="47625"/>
            <a:ext cx="1938338"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49" name="Rectangle 44"/>
          <p:cNvSpPr>
            <a:spLocks noChangeArrowheads="1"/>
          </p:cNvSpPr>
          <p:nvPr/>
        </p:nvSpPr>
        <p:spPr bwMode="auto">
          <a:xfrm>
            <a:off x="176213" y="3581400"/>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50" name="Rectangle 45"/>
          <p:cNvSpPr>
            <a:spLocks noChangeArrowheads="1"/>
          </p:cNvSpPr>
          <p:nvPr/>
        </p:nvSpPr>
        <p:spPr bwMode="auto">
          <a:xfrm>
            <a:off x="24257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51" name="Rectangle 46"/>
          <p:cNvSpPr>
            <a:spLocks noChangeArrowheads="1"/>
          </p:cNvSpPr>
          <p:nvPr/>
        </p:nvSpPr>
        <p:spPr bwMode="auto">
          <a:xfrm>
            <a:off x="47244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useBgFill="1">
        <p:nvSpPr>
          <p:cNvPr id="52" name="Rectangle 47"/>
          <p:cNvSpPr>
            <a:spLocks noChangeArrowheads="1"/>
          </p:cNvSpPr>
          <p:nvPr/>
        </p:nvSpPr>
        <p:spPr bwMode="auto">
          <a:xfrm>
            <a:off x="0" y="6810375"/>
            <a:ext cx="2362200" cy="3629025"/>
          </a:xfrm>
          <a:prstGeom prst="rect">
            <a:avLst/>
          </a:prstGeom>
          <a:ln w="9525" algn="ctr">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3.33333E-6 -3.33333E-6 C -0.04584 0.00486 -0.09167 0.00973 -0.09028 0.01042 C -0.08872 0.01111 -0.03976 0.00787 0.00937 0.00463 " pathEditMode="relative" rAng="0" ptsTypes="aaA">
                                      <p:cBhvr>
                                        <p:cTn id="6" dur="3000" fill="hold"/>
                                        <p:tgtEl>
                                          <p:spTgt spid="22"/>
                                        </p:tgtEl>
                                        <p:attrNameLst>
                                          <p:attrName>ppt_x</p:attrName>
                                          <p:attrName>ppt_y</p:attrName>
                                        </p:attrNameLst>
                                      </p:cBhvr>
                                      <p:rCtr x="-41" y="6"/>
                                    </p:animMotion>
                                  </p:childTnLst>
                                </p:cTn>
                              </p:par>
                              <p:par>
                                <p:cTn id="7" presetID="0" presetClass="path" presetSubtype="0" repeatCount="indefinite" accel="50000" decel="50000" autoRev="1" fill="hold" nodeType="withEffect">
                                  <p:stCondLst>
                                    <p:cond delay="0"/>
                                  </p:stCondLst>
                                  <p:childTnLst>
                                    <p:animMotion origin="layout" path="M -0.00677 -0.00764 C 0.03403 -0.01204 0.07483 -0.01621 0.07604 -0.01505 C 0.07726 -0.01389 0.03854 -0.00695 -3.05556E-6 4.07407E-6 " pathEditMode="relative" rAng="0" ptsTypes="aaA">
                                      <p:cBhvr>
                                        <p:cTn id="8" dur="3000" fill="hold"/>
                                        <p:tgtEl>
                                          <p:spTgt spid="23"/>
                                        </p:tgtEl>
                                        <p:attrNameLst>
                                          <p:attrName>ppt_x</p:attrName>
                                          <p:attrName>ppt_y</p:attrName>
                                        </p:attrNameLst>
                                      </p:cBhvr>
                                      <p:rCtr x="42" y="0"/>
                                    </p:animMotion>
                                  </p:childTnLst>
                                </p:cTn>
                              </p:par>
                              <p:par>
                                <p:cTn id="9" presetID="0" presetClass="path" presetSubtype="0" repeatCount="indefinite" accel="50000" decel="50000" autoRev="1" fill="hold" nodeType="withEffect">
                                  <p:stCondLst>
                                    <p:cond delay="0"/>
                                  </p:stCondLst>
                                  <p:childTnLst>
                                    <p:animMotion origin="layout" path="M 0.0217 3.33333E-6 C 0.02326 -0.03565 0.02482 -0.0713 0.02326 -0.08681 C 0.0217 -0.10232 0.01475 -0.10741 0.01215 -0.09306 C 0.00955 -0.07871 0.0085 -0.03936 0.00746 3.33333E-6 " pathEditMode="relative" rAng="0" ptsTypes="aaaA">
                                      <p:cBhvr>
                                        <p:cTn id="10" dur="2000" fill="hold"/>
                                        <p:tgtEl>
                                          <p:spTgt spid="32"/>
                                        </p:tgtEl>
                                        <p:attrNameLst>
                                          <p:attrName>ppt_x</p:attrName>
                                          <p:attrName>ppt_y</p:attrName>
                                        </p:attrNameLst>
                                      </p:cBhvr>
                                      <p:rCtr x="-6" y="-54"/>
                                    </p:animMotion>
                                  </p:childTnLst>
                                </p:cTn>
                              </p:par>
                              <p:par>
                                <p:cTn id="11" presetID="0" presetClass="path" presetSubtype="0" accel="50000" decel="50000" fill="hold" nodeType="withEffect">
                                  <p:stCondLst>
                                    <p:cond delay="0"/>
                                  </p:stCondLst>
                                  <p:childTnLst>
                                    <p:animMotion origin="layout" path="M 1.38889E-6 -0.00093 L -0.00538 -0.10174 " pathEditMode="relative" rAng="0" ptsTypes="AA">
                                      <p:cBhvr>
                                        <p:cTn id="12" dur="2000" fill="hold"/>
                                        <p:tgtEl>
                                          <p:spTgt spid="31"/>
                                        </p:tgtEl>
                                        <p:attrNameLst>
                                          <p:attrName>ppt_x</p:attrName>
                                          <p:attrName>ppt_y</p:attrName>
                                        </p:attrNameLst>
                                      </p:cBhvr>
                                      <p:rCtr x="-3" y="-50"/>
                                    </p:animMotion>
                                  </p:childTnLst>
                                </p:cTn>
                              </p:par>
                              <p:par>
                                <p:cTn id="13" presetID="6" presetClass="emph" presetSubtype="0" fill="hold" nodeType="withEffect">
                                  <p:stCondLst>
                                    <p:cond delay="0"/>
                                  </p:stCondLst>
                                  <p:childTnLst>
                                    <p:animScale>
                                      <p:cBhvr>
                                        <p:cTn id="14" dur="3000" fill="hold"/>
                                        <p:tgtEl>
                                          <p:spTgt spid="31"/>
                                        </p:tgtEl>
                                      </p:cBhvr>
                                      <p:by x="250000" y="250000"/>
                                    </p:animScale>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000"/>
                                        <p:tgtEl>
                                          <p:spTgt spid="34"/>
                                        </p:tgtEl>
                                      </p:cBhvr>
                                    </p:animEffect>
                                  </p:childTnLst>
                                </p:cTn>
                              </p:par>
                              <p:par>
                                <p:cTn id="18" presetID="64" presetClass="path" presetSubtype="0" repeatCount="indefinite" accel="50000" decel="50000" fill="hold" nodeType="withEffect">
                                  <p:stCondLst>
                                    <p:cond delay="0"/>
                                  </p:stCondLst>
                                  <p:childTnLst>
                                    <p:animMotion origin="layout" path="M -5.55556E-7 3.33333E-6 L -0.0066 -0.32986 " pathEditMode="relative" rAng="0" ptsTypes="AA">
                                      <p:cBhvr>
                                        <p:cTn id="19" dur="25000" fill="hold"/>
                                        <p:tgtEl>
                                          <p:spTgt spid="36"/>
                                        </p:tgtEl>
                                        <p:attrNameLst>
                                          <p:attrName>ppt_x</p:attrName>
                                          <p:attrName>ppt_y</p:attrName>
                                        </p:attrNameLst>
                                      </p:cBhvr>
                                      <p:rCtr x="-3" y="-165"/>
                                    </p:animMotion>
                                  </p:childTnLst>
                                </p:cTn>
                              </p:par>
                              <p:par>
                                <p:cTn id="20" presetID="6" presetClass="emph" presetSubtype="0" repeatCount="indefinite" fill="hold" nodeType="withEffect">
                                  <p:stCondLst>
                                    <p:cond delay="1500"/>
                                  </p:stCondLst>
                                  <p:childTnLst>
                                    <p:animScale>
                                      <p:cBhvr>
                                        <p:cTn id="21" dur="25000" fill="hold"/>
                                        <p:tgtEl>
                                          <p:spTgt spid="36"/>
                                        </p:tgtEl>
                                      </p:cBhvr>
                                      <p:by x="50000" y="50000"/>
                                    </p:animScale>
                                  </p:childTnLst>
                                </p:cTn>
                              </p:par>
                              <p:par>
                                <p:cTn id="22" presetID="64" presetClass="path" presetSubtype="0" repeatCount="indefinite" accel="50000" decel="50000" fill="hold" grpId="0" nodeType="withEffect">
                                  <p:stCondLst>
                                    <p:cond delay="0"/>
                                  </p:stCondLst>
                                  <p:childTnLst>
                                    <p:animMotion origin="layout" path="M -4.16667E-6 7.40741E-7 L 0.00157 -0.36343 " pathEditMode="relative" rAng="0" ptsTypes="AA">
                                      <p:cBhvr>
                                        <p:cTn id="23" dur="25000" fill="hold"/>
                                        <p:tgtEl>
                                          <p:spTgt spid="38"/>
                                        </p:tgtEl>
                                        <p:attrNameLst>
                                          <p:attrName>ppt_x</p:attrName>
                                          <p:attrName>ppt_y</p:attrName>
                                        </p:attrNameLst>
                                      </p:cBhvr>
                                      <p:rCtr x="1" y="-182"/>
                                    </p:animMotion>
                                  </p:childTnLst>
                                </p:cTn>
                              </p:par>
                              <p:par>
                                <p:cTn id="24" presetID="6" presetClass="emph" presetSubtype="0" repeatCount="indefinite" fill="hold" nodeType="withEffect">
                                  <p:stCondLst>
                                    <p:cond delay="0"/>
                                  </p:stCondLst>
                                  <p:childTnLst>
                                    <p:animScale>
                                      <p:cBhvr>
                                        <p:cTn id="25" dur="8000" fill="hold"/>
                                        <p:tgtEl>
                                          <p:spTgt spid="41"/>
                                        </p:tgtEl>
                                      </p:cBhvr>
                                      <p:by x="200000" y="200000"/>
                                    </p:animScale>
                                  </p:childTnLst>
                                </p:cTn>
                              </p:par>
                              <p:par>
                                <p:cTn id="26" presetID="0" presetClass="path" presetSubtype="0" repeatCount="indefinite" accel="50000" decel="50000" fill="hold" nodeType="withEffect">
                                  <p:stCondLst>
                                    <p:cond delay="0"/>
                                  </p:stCondLst>
                                  <p:childTnLst>
                                    <p:animMotion origin="layout" path="M 0.00521 3.7037E-7 C 0.01129 0.02361 0.01754 0.04722 0.01511 0.07222 C 0.01285 0.09699 0.00226 0.12315 -0.00816 0.14954 " pathEditMode="relative" rAng="0" ptsTypes="aaA">
                                      <p:cBhvr>
                                        <p:cTn id="27" dur="8000" fill="hold"/>
                                        <p:tgtEl>
                                          <p:spTgt spid="41"/>
                                        </p:tgtEl>
                                        <p:attrNameLst>
                                          <p:attrName>ppt_x</p:attrName>
                                          <p:attrName>ppt_y</p:attrName>
                                        </p:attrNameLst>
                                      </p:cBhvr>
                                      <p:rCtr x="-1" y="75"/>
                                    </p:animMotion>
                                  </p:childTnLst>
                                </p:cTn>
                              </p:par>
                              <p:par>
                                <p:cTn id="28" presetID="35" presetClass="path" presetSubtype="0" accel="50000" decel="50000" fill="hold" nodeType="withEffect">
                                  <p:stCondLst>
                                    <p:cond delay="0"/>
                                  </p:stCondLst>
                                  <p:iterate type="lt">
                                    <p:tmPct val="0"/>
                                  </p:iterate>
                                  <p:childTnLst>
                                    <p:animMotion origin="layout" path="M 0.03212 -0.00764 L -3.33333E-6 -1.11111E-6 " pathEditMode="relative" rAng="0" ptsTypes="AA">
                                      <p:cBhvr>
                                        <p:cTn id="29" dur="2000" fill="hold"/>
                                        <p:tgtEl>
                                          <p:spTgt spid="44"/>
                                        </p:tgtEl>
                                        <p:attrNameLst>
                                          <p:attrName>ppt_x</p:attrName>
                                          <p:attrName>ppt_y</p:attrName>
                                        </p:attrNameLst>
                                      </p:cBhvr>
                                      <p:rCtr x="-16" y="4"/>
                                    </p:animMotion>
                                  </p:childTnLst>
                                </p:cTn>
                              </p:par>
                              <p:par>
                                <p:cTn id="30" presetID="8" presetClass="emph" presetSubtype="0" fill="hold" nodeType="withEffect">
                                  <p:stCondLst>
                                    <p:cond delay="1000"/>
                                  </p:stCondLst>
                                  <p:childTnLst>
                                    <p:animRot by="-4800000">
                                      <p:cBhvr>
                                        <p:cTn id="31" dur="2000" fill="hold"/>
                                        <p:tgtEl>
                                          <p:spTgt spid="43"/>
                                        </p:tgtEl>
                                        <p:attrNameLst>
                                          <p:attrName>r</p:attrName>
                                        </p:attrNameLst>
                                      </p:cBhvr>
                                    </p:animRot>
                                  </p:childTnLst>
                                </p:cTn>
                              </p:par>
                              <p:par>
                                <p:cTn id="32" presetID="1" presetClass="entr" presetSubtype="0" fill="hold" grpId="0" nodeType="withEffect">
                                  <p:stCondLst>
                                    <p:cond delay="1000"/>
                                  </p:stCondLst>
                                  <p:childTnLst>
                                    <p:set>
                                      <p:cBhvr>
                                        <p:cTn id="33" dur="1" fill="hold">
                                          <p:stCondLst>
                                            <p:cond delay="0"/>
                                          </p:stCondLst>
                                        </p:cTn>
                                        <p:tgtEl>
                                          <p:spTgt spid="45"/>
                                        </p:tgtEl>
                                        <p:attrNameLst>
                                          <p:attrName>style.visibility</p:attrName>
                                        </p:attrNameLst>
                                      </p:cBhvr>
                                      <p:to>
                                        <p:strVal val="visible"/>
                                      </p:to>
                                    </p:set>
                                  </p:childTnLst>
                                </p:cTn>
                              </p:par>
                              <p:par>
                                <p:cTn id="34" presetID="6" presetClass="emph" presetSubtype="0" repeatCount="4000" autoRev="1" fill="hold" grpId="1" nodeType="withEffect">
                                  <p:stCondLst>
                                    <p:cond delay="1000"/>
                                  </p:stCondLst>
                                  <p:childTnLst>
                                    <p:animScale>
                                      <p:cBhvr>
                                        <p:cTn id="35" dur="500" fill="hold"/>
                                        <p:tgtEl>
                                          <p:spTgt spid="4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110196" y="1662332"/>
            <a:ext cx="6807200" cy="5105400"/>
          </a:xfrm>
          <a:prstGeom prst="rect">
            <a:avLst/>
          </a:prstGeom>
          <a:noFill/>
          <a:ln w="9525">
            <a:noFill/>
            <a:miter lim="800000"/>
            <a:headEnd/>
            <a:tailEnd/>
          </a:ln>
        </p:spPr>
      </p:pic>
      <p:sp>
        <p:nvSpPr>
          <p:cNvPr id="3" name="Rectangle 2"/>
          <p:cNvSpPr txBox="1">
            <a:spLocks noChangeArrowheads="1"/>
          </p:cNvSpPr>
          <p:nvPr/>
        </p:nvSpPr>
        <p:spPr>
          <a:xfrm>
            <a:off x="228600" y="384665"/>
            <a:ext cx="6781800" cy="8683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FF0000"/>
                </a:solidFill>
                <a:latin typeface="+mj-lt"/>
                <a:ea typeface="+mj-ea"/>
                <a:cs typeface="+mj-cs"/>
              </a:rPr>
              <a:t>ÔN TẬP</a:t>
            </a:r>
            <a:endParaRPr kumimoji="0" lang="en-US" sz="3200" b="1" i="0" u="none" strike="noStrike" kern="0" cap="none" spc="0" normalizeH="0" baseline="0" noProof="0" dirty="0">
              <a:ln>
                <a:noFill/>
              </a:ln>
              <a:solidFill>
                <a:srgbClr val="FF0000"/>
              </a:solidFill>
              <a:effectLst/>
              <a:uLnTx/>
              <a:uFillTx/>
              <a:latin typeface="+mj-lt"/>
              <a:ea typeface="+mj-ea"/>
              <a:cs typeface="+mj-cs"/>
            </a:endParaRPr>
          </a:p>
        </p:txBody>
      </p:sp>
      <p:pic>
        <p:nvPicPr>
          <p:cNvPr id="4" name="Picture 2" descr="http://blog.marnet.vn/wp-content/uploads/2009/07/thay-boi-xem-voi.jpg"/>
          <p:cNvPicPr>
            <a:picLocks noChangeAspect="1" noChangeArrowheads="1"/>
          </p:cNvPicPr>
          <p:nvPr/>
        </p:nvPicPr>
        <p:blipFill>
          <a:blip r:embed="rId4"/>
          <a:srcRect/>
          <a:stretch>
            <a:fillRect/>
          </a:stretch>
        </p:blipFill>
        <p:spPr bwMode="auto">
          <a:xfrm>
            <a:off x="5984555" y="56272"/>
            <a:ext cx="3060969"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314325"/>
            <a:ext cx="6781800" cy="8683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FFFF"/>
                </a:solidFill>
                <a:effectLst/>
                <a:uLnTx/>
                <a:uFillTx/>
                <a:latin typeface="+mj-lt"/>
                <a:ea typeface="+mj-ea"/>
                <a:cs typeface="+mj-cs"/>
              </a:rPr>
              <a:t>KIỂM TRA </a:t>
            </a:r>
            <a:endParaRPr kumimoji="0" lang="en-US" sz="3200" b="1" i="0" u="none" strike="noStrike" kern="0" cap="none" spc="0" normalizeH="0" baseline="0" noProof="0" dirty="0">
              <a:ln>
                <a:noFill/>
              </a:ln>
              <a:solidFill>
                <a:srgbClr val="FFFFFF"/>
              </a:solidFill>
              <a:effectLst/>
              <a:uLnTx/>
              <a:uFillTx/>
              <a:latin typeface="+mj-lt"/>
              <a:ea typeface="+mj-ea"/>
              <a:cs typeface="+mj-cs"/>
            </a:endParaRPr>
          </a:p>
        </p:txBody>
      </p:sp>
      <p:sp>
        <p:nvSpPr>
          <p:cNvPr id="3" name="TextBox 2"/>
          <p:cNvSpPr txBox="1"/>
          <p:nvPr/>
        </p:nvSpPr>
        <p:spPr>
          <a:xfrm>
            <a:off x="228600" y="2057400"/>
            <a:ext cx="8915400" cy="1938992"/>
          </a:xfrm>
          <a:prstGeom prst="rect">
            <a:avLst/>
          </a:prstGeom>
          <a:noFill/>
        </p:spPr>
        <p:txBody>
          <a:bodyPr wrap="square" rtlCol="0">
            <a:spAutoFit/>
          </a:bodyPr>
          <a:lstStyle/>
          <a:p>
            <a:r>
              <a:rPr lang="en-US" sz="2400" b="1" u="sng" dirty="0" smtClean="0">
                <a:solidFill>
                  <a:srgbClr val="000000"/>
                </a:solidFill>
                <a:latin typeface="Cambria" pitchFamily="18" charset="0"/>
              </a:rPr>
              <a:t>Câu 1 :</a:t>
            </a:r>
            <a:r>
              <a:rPr lang="en-US" sz="2400" dirty="0" smtClean="0">
                <a:solidFill>
                  <a:srgbClr val="000000"/>
                </a:solidFill>
                <a:latin typeface="Cambria" pitchFamily="18" charset="0"/>
              </a:rPr>
              <a:t>  Tóm tắt ngắn gọn truyện “Ếch ngồi đáy giếng”.      (3 điểm)</a:t>
            </a:r>
          </a:p>
          <a:p>
            <a:r>
              <a:rPr lang="en-US" sz="2400" b="1" u="sng" dirty="0" smtClean="0">
                <a:solidFill>
                  <a:srgbClr val="000000"/>
                </a:solidFill>
                <a:latin typeface="Cambria" pitchFamily="18" charset="0"/>
              </a:rPr>
              <a:t>Câu 2 :</a:t>
            </a:r>
            <a:r>
              <a:rPr lang="en-US" sz="2400" dirty="0" smtClean="0">
                <a:solidFill>
                  <a:srgbClr val="000000"/>
                </a:solidFill>
                <a:latin typeface="Cambria" pitchFamily="18" charset="0"/>
              </a:rPr>
              <a:t>  Nội dung (bài học) truyện “Ếch ngồi đáy giếng”.    (2 điểm)</a:t>
            </a:r>
          </a:p>
          <a:p>
            <a:r>
              <a:rPr lang="en-US" sz="2400" b="1" u="sng" dirty="0" smtClean="0">
                <a:solidFill>
                  <a:srgbClr val="000000"/>
                </a:solidFill>
                <a:latin typeface="Cambria" pitchFamily="18" charset="0"/>
              </a:rPr>
              <a:t>Câu 3 :</a:t>
            </a:r>
            <a:r>
              <a:rPr lang="en-US" sz="2400" dirty="0" smtClean="0">
                <a:solidFill>
                  <a:srgbClr val="000000"/>
                </a:solidFill>
                <a:latin typeface="Cambria" pitchFamily="18" charset="0"/>
              </a:rPr>
              <a:t>  Viết 01 đoạn văn từ 06 – 08 câu kể 01 tình huống trong</a:t>
            </a:r>
          </a:p>
          <a:p>
            <a:r>
              <a:rPr lang="en-US" sz="2400" dirty="0" smtClean="0">
                <a:solidFill>
                  <a:srgbClr val="000000"/>
                </a:solidFill>
                <a:latin typeface="Cambria" pitchFamily="18" charset="0"/>
              </a:rPr>
              <a:t> </a:t>
            </a:r>
            <a:r>
              <a:rPr lang="en-US" sz="2400" dirty="0" smtClean="0">
                <a:solidFill>
                  <a:srgbClr val="000000"/>
                </a:solidFill>
                <a:latin typeface="Cambria" pitchFamily="18" charset="0"/>
              </a:rPr>
              <a:t>               cuộc sống hoặc nhà trường minh họa cho câu thành ngữ</a:t>
            </a:r>
          </a:p>
          <a:p>
            <a:r>
              <a:rPr lang="en-US" sz="2400" dirty="0" smtClean="0">
                <a:solidFill>
                  <a:srgbClr val="000000"/>
                </a:solidFill>
                <a:latin typeface="Cambria" pitchFamily="18" charset="0"/>
              </a:rPr>
              <a:t>	</a:t>
            </a:r>
            <a:r>
              <a:rPr lang="en-US" sz="2400" dirty="0" smtClean="0">
                <a:solidFill>
                  <a:srgbClr val="000000"/>
                </a:solidFill>
                <a:latin typeface="Cambria" pitchFamily="18" charset="0"/>
              </a:rPr>
              <a:t>  “Ếch ngồi đáy giếng”.				  (5 điểm)</a:t>
            </a:r>
            <a:endParaRPr lang="en-US" sz="2400" dirty="0">
              <a:solidFill>
                <a:srgbClr val="000000"/>
              </a:solidFill>
              <a:latin typeface="Cambria" pitchFamily="18" charset="0"/>
            </a:endParaRPr>
          </a:p>
        </p:txBody>
      </p:sp>
      <p:sp>
        <p:nvSpPr>
          <p:cNvPr id="4" name="TextBox 3"/>
          <p:cNvSpPr txBox="1"/>
          <p:nvPr/>
        </p:nvSpPr>
        <p:spPr>
          <a:xfrm>
            <a:off x="118404" y="1143000"/>
            <a:ext cx="8796996" cy="830997"/>
          </a:xfrm>
          <a:prstGeom prst="rect">
            <a:avLst/>
          </a:prstGeom>
          <a:noFill/>
        </p:spPr>
        <p:txBody>
          <a:bodyPr wrap="square" rtlCol="0">
            <a:spAutoFit/>
          </a:bodyPr>
          <a:lstStyle/>
          <a:p>
            <a:r>
              <a:rPr lang="en-US" sz="2400" b="1" i="1" dirty="0" smtClean="0">
                <a:solidFill>
                  <a:srgbClr val="FF0000"/>
                </a:solidFill>
                <a:latin typeface="Cambria" pitchFamily="18" charset="0"/>
              </a:rPr>
              <a:t>* Lưu ý :    - Ghi đề. Làm câu nào trước cũng được.</a:t>
            </a:r>
          </a:p>
          <a:p>
            <a:r>
              <a:rPr lang="en-US" sz="2400" b="1" i="1" dirty="0" smtClean="0">
                <a:solidFill>
                  <a:srgbClr val="FF0000"/>
                </a:solidFill>
                <a:latin typeface="Cambria" pitchFamily="18" charset="0"/>
              </a:rPr>
              <a:t>	 </a:t>
            </a:r>
            <a:r>
              <a:rPr lang="en-US" sz="2400" b="1" i="1" dirty="0" smtClean="0">
                <a:solidFill>
                  <a:srgbClr val="FF0000"/>
                </a:solidFill>
                <a:latin typeface="Cambria" pitchFamily="18" charset="0"/>
              </a:rPr>
              <a:t>      - Ghi họ tên, mã số lên giấy làm bài.</a:t>
            </a:r>
            <a:endParaRPr lang="en-US" sz="2400" b="1" i="1" dirty="0">
              <a:solidFill>
                <a:srgbClr val="FF0000"/>
              </a:solidFill>
              <a:latin typeface="Cambria" pitchFamily="18" charset="0"/>
            </a:endParaRPr>
          </a:p>
        </p:txBody>
      </p:sp>
      <p:sp>
        <p:nvSpPr>
          <p:cNvPr id="5" name="Action Button: Information 4">
            <a:hlinkClick r:id="rId2" action="ppaction://program" highlightClick="1"/>
          </p:cNvPr>
          <p:cNvSpPr/>
          <p:nvPr/>
        </p:nvSpPr>
        <p:spPr>
          <a:xfrm>
            <a:off x="7086600" y="505264"/>
            <a:ext cx="381000" cy="3810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gieng khong"/>
          <p:cNvPicPr>
            <a:picLocks noChangeAspect="1" noChangeArrowheads="1"/>
          </p:cNvPicPr>
          <p:nvPr/>
        </p:nvPicPr>
        <p:blipFill>
          <a:blip r:embed="rId4">
            <a:lum bright="-10000" contrast="18000"/>
          </a:blip>
          <a:srcRect/>
          <a:stretch>
            <a:fillRect/>
          </a:stretch>
        </p:blipFill>
        <p:spPr bwMode="auto">
          <a:xfrm>
            <a:off x="1447800" y="23813"/>
            <a:ext cx="1920875" cy="3200400"/>
          </a:xfrm>
          <a:prstGeom prst="rect">
            <a:avLst/>
          </a:prstGeom>
          <a:noFill/>
        </p:spPr>
      </p:pic>
      <p:sp>
        <p:nvSpPr>
          <p:cNvPr id="318467" name="Oval 3" descr="sun rain star"/>
          <p:cNvSpPr>
            <a:spLocks noChangeArrowheads="1"/>
          </p:cNvSpPr>
          <p:nvPr/>
        </p:nvSpPr>
        <p:spPr bwMode="auto">
          <a:xfrm>
            <a:off x="2198688" y="23813"/>
            <a:ext cx="512762" cy="152400"/>
          </a:xfrm>
          <a:prstGeom prst="ellipse">
            <a:avLst/>
          </a:prstGeom>
          <a:blipFill dpi="0" rotWithShape="1">
            <a:blip r:embed="rId5"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318468" name="Picture 4" descr="ech bat ruoi dong"/>
          <p:cNvPicPr>
            <a:picLocks noChangeAspect="1" noChangeArrowheads="1" noCrop="1"/>
          </p:cNvPicPr>
          <p:nvPr/>
        </p:nvPicPr>
        <p:blipFill>
          <a:blip r:embed="rId6">
            <a:lum bright="-10000" contrast="18000"/>
          </a:blip>
          <a:srcRect/>
          <a:stretch>
            <a:fillRect/>
          </a:stretch>
        </p:blipFill>
        <p:spPr bwMode="auto">
          <a:xfrm>
            <a:off x="2066925" y="2192338"/>
            <a:ext cx="1295400" cy="758825"/>
          </a:xfrm>
          <a:prstGeom prst="rect">
            <a:avLst/>
          </a:prstGeom>
          <a:noFill/>
        </p:spPr>
      </p:pic>
      <p:pic>
        <p:nvPicPr>
          <p:cNvPr id="318469" name="Picture 5" descr="frog057"/>
          <p:cNvPicPr>
            <a:picLocks noChangeAspect="1" noChangeArrowheads="1" noCrop="1"/>
          </p:cNvPicPr>
          <p:nvPr/>
        </p:nvPicPr>
        <p:blipFill>
          <a:blip r:embed="rId7" cstate="print">
            <a:lum bright="-10000" contrast="18000"/>
          </a:blip>
          <a:srcRect/>
          <a:stretch>
            <a:fillRect/>
          </a:stretch>
        </p:blipFill>
        <p:spPr bwMode="auto">
          <a:xfrm rot="-802712">
            <a:off x="1676400" y="2416175"/>
            <a:ext cx="381000" cy="274638"/>
          </a:xfrm>
          <a:prstGeom prst="rect">
            <a:avLst/>
          </a:prstGeom>
          <a:noFill/>
        </p:spPr>
      </p:pic>
      <p:pic>
        <p:nvPicPr>
          <p:cNvPr id="318470" name="Picture 6" descr="tn_an568"/>
          <p:cNvPicPr>
            <a:picLocks noChangeAspect="1" noChangeArrowheads="1" noCrop="1"/>
          </p:cNvPicPr>
          <p:nvPr/>
        </p:nvPicPr>
        <p:blipFill>
          <a:blip r:embed="rId8" cstate="print">
            <a:lum bright="-10000" contrast="18000"/>
          </a:blip>
          <a:srcRect/>
          <a:stretch>
            <a:fillRect/>
          </a:stretch>
        </p:blipFill>
        <p:spPr bwMode="auto">
          <a:xfrm rot="18183074" flipH="1">
            <a:off x="1674019" y="1067594"/>
            <a:ext cx="307975" cy="201613"/>
          </a:xfrm>
          <a:prstGeom prst="rect">
            <a:avLst/>
          </a:prstGeom>
          <a:noFill/>
        </p:spPr>
      </p:pic>
      <p:pic>
        <p:nvPicPr>
          <p:cNvPr id="318471" name="Picture 7" descr="slak05"/>
          <p:cNvPicPr>
            <a:picLocks noChangeAspect="1" noChangeArrowheads="1" noCrop="1"/>
          </p:cNvPicPr>
          <p:nvPr/>
        </p:nvPicPr>
        <p:blipFill>
          <a:blip r:embed="rId9" cstate="print">
            <a:lum bright="-10000" contrast="18000"/>
          </a:blip>
          <a:srcRect/>
          <a:stretch>
            <a:fillRect/>
          </a:stretch>
        </p:blipFill>
        <p:spPr bwMode="auto">
          <a:xfrm rot="1394063">
            <a:off x="2986088" y="1922463"/>
            <a:ext cx="214312" cy="158750"/>
          </a:xfrm>
          <a:prstGeom prst="rect">
            <a:avLst/>
          </a:prstGeom>
          <a:noFill/>
        </p:spPr>
      </p:pic>
      <p:sp>
        <p:nvSpPr>
          <p:cNvPr id="318472" name="Freeform 8" descr="CamHa NuocGieng"/>
          <p:cNvSpPr>
            <a:spLocks/>
          </p:cNvSpPr>
          <p:nvPr/>
        </p:nvSpPr>
        <p:spPr bwMode="auto">
          <a:xfrm>
            <a:off x="15113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163500" prstMaterial="legacyMatte">
            <a:bevelT w="13500" h="13500" prst="angle"/>
            <a:bevelB w="13500" h="13500" prst="angle"/>
            <a:extrusionClr>
              <a:srgbClr val="FFFFFF"/>
            </a:extrusionClr>
          </a:sp3d>
        </p:spPr>
        <p:txBody>
          <a:bodyPr>
            <a:flatTx/>
          </a:bodyPr>
          <a:lstStyle/>
          <a:p>
            <a:endParaRPr lang="en-US"/>
          </a:p>
        </p:txBody>
      </p:sp>
      <p:pic>
        <p:nvPicPr>
          <p:cNvPr id="318473" name="Picture 9" descr="krab01"/>
          <p:cNvPicPr>
            <a:picLocks noChangeAspect="1" noChangeArrowheads="1" noCrop="1"/>
          </p:cNvPicPr>
          <p:nvPr/>
        </p:nvPicPr>
        <p:blipFill>
          <a:blip r:embed="rId11" cstate="print">
            <a:lum bright="-10000" contrast="18000"/>
          </a:blip>
          <a:srcRect/>
          <a:stretch>
            <a:fillRect/>
          </a:stretch>
        </p:blipFill>
        <p:spPr bwMode="auto">
          <a:xfrm rot="927754">
            <a:off x="2209800" y="2909888"/>
            <a:ext cx="304800" cy="233362"/>
          </a:xfrm>
          <a:prstGeom prst="rect">
            <a:avLst/>
          </a:prstGeom>
          <a:noFill/>
        </p:spPr>
      </p:pic>
      <p:pic>
        <p:nvPicPr>
          <p:cNvPr id="318474" name="Picture 10" descr="crab10"/>
          <p:cNvPicPr>
            <a:picLocks noChangeAspect="1" noChangeArrowheads="1" noCrop="1"/>
          </p:cNvPicPr>
          <p:nvPr/>
        </p:nvPicPr>
        <p:blipFill>
          <a:blip r:embed="rId12">
            <a:lum bright="-10000" contrast="18000"/>
          </a:blip>
          <a:srcRect/>
          <a:stretch>
            <a:fillRect/>
          </a:stretch>
        </p:blipFill>
        <p:spPr bwMode="auto">
          <a:xfrm rot="-157727">
            <a:off x="1524000" y="2901950"/>
            <a:ext cx="457200" cy="169863"/>
          </a:xfrm>
          <a:prstGeom prst="rect">
            <a:avLst/>
          </a:prstGeom>
          <a:noFill/>
        </p:spPr>
      </p:pic>
      <p:pic>
        <p:nvPicPr>
          <p:cNvPr id="318475" name="Picture 11" descr="gieng khong"/>
          <p:cNvPicPr>
            <a:picLocks noChangeAspect="1" noChangeArrowheads="1"/>
          </p:cNvPicPr>
          <p:nvPr/>
        </p:nvPicPr>
        <p:blipFill>
          <a:blip r:embed="rId4">
            <a:lum bright="-10000" contrast="18000"/>
          </a:blip>
          <a:srcRect/>
          <a:stretch>
            <a:fillRect/>
          </a:stretch>
        </p:blipFill>
        <p:spPr bwMode="auto">
          <a:xfrm>
            <a:off x="4038600" y="23813"/>
            <a:ext cx="1920875" cy="3200400"/>
          </a:xfrm>
          <a:prstGeom prst="rect">
            <a:avLst/>
          </a:prstGeom>
          <a:noFill/>
        </p:spPr>
      </p:pic>
      <p:sp>
        <p:nvSpPr>
          <p:cNvPr id="318476" name="Oval 12" descr="sun rain star"/>
          <p:cNvSpPr>
            <a:spLocks noChangeArrowheads="1"/>
          </p:cNvSpPr>
          <p:nvPr/>
        </p:nvSpPr>
        <p:spPr bwMode="auto">
          <a:xfrm>
            <a:off x="4789488" y="23813"/>
            <a:ext cx="512762" cy="152400"/>
          </a:xfrm>
          <a:prstGeom prst="ellipse">
            <a:avLst/>
          </a:prstGeom>
          <a:blipFill dpi="0" rotWithShape="1">
            <a:blip r:embed="rId5"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318477" name="Picture 13" descr="frog057"/>
          <p:cNvPicPr>
            <a:picLocks noChangeAspect="1" noChangeArrowheads="1" noCrop="1"/>
          </p:cNvPicPr>
          <p:nvPr/>
        </p:nvPicPr>
        <p:blipFill>
          <a:blip r:embed="rId7" cstate="print">
            <a:lum bright="-10000" contrast="18000"/>
          </a:blip>
          <a:srcRect/>
          <a:stretch>
            <a:fillRect/>
          </a:stretch>
        </p:blipFill>
        <p:spPr bwMode="auto">
          <a:xfrm rot="-802712">
            <a:off x="4065588" y="2205038"/>
            <a:ext cx="381000" cy="274637"/>
          </a:xfrm>
          <a:prstGeom prst="rect">
            <a:avLst/>
          </a:prstGeom>
          <a:noFill/>
        </p:spPr>
      </p:pic>
      <p:pic>
        <p:nvPicPr>
          <p:cNvPr id="318478" name="Picture 14" descr="tn_an568"/>
          <p:cNvPicPr>
            <a:picLocks noChangeAspect="1" noChangeArrowheads="1" noCrop="1"/>
          </p:cNvPicPr>
          <p:nvPr/>
        </p:nvPicPr>
        <p:blipFill>
          <a:blip r:embed="rId8" cstate="print">
            <a:lum bright="-10000" contrast="18000"/>
          </a:blip>
          <a:srcRect/>
          <a:stretch>
            <a:fillRect/>
          </a:stretch>
        </p:blipFill>
        <p:spPr bwMode="auto">
          <a:xfrm rot="18183074" flipH="1">
            <a:off x="4393406" y="915195"/>
            <a:ext cx="307975" cy="201612"/>
          </a:xfrm>
          <a:prstGeom prst="rect">
            <a:avLst/>
          </a:prstGeom>
          <a:noFill/>
        </p:spPr>
      </p:pic>
      <p:pic>
        <p:nvPicPr>
          <p:cNvPr id="318479" name="Picture 15" descr="slak05"/>
          <p:cNvPicPr>
            <a:picLocks noChangeAspect="1" noChangeArrowheads="1" noCrop="1"/>
          </p:cNvPicPr>
          <p:nvPr/>
        </p:nvPicPr>
        <p:blipFill>
          <a:blip r:embed="rId9" cstate="print">
            <a:lum bright="-10000" contrast="18000"/>
          </a:blip>
          <a:srcRect/>
          <a:stretch>
            <a:fillRect/>
          </a:stretch>
        </p:blipFill>
        <p:spPr bwMode="auto">
          <a:xfrm rot="1394063">
            <a:off x="5516563" y="1852613"/>
            <a:ext cx="214312" cy="158750"/>
          </a:xfrm>
          <a:prstGeom prst="rect">
            <a:avLst/>
          </a:prstGeom>
          <a:noFill/>
        </p:spPr>
      </p:pic>
      <p:sp>
        <p:nvSpPr>
          <p:cNvPr id="318480" name="Freeform 16" descr="CamHa NuocGieng"/>
          <p:cNvSpPr>
            <a:spLocks/>
          </p:cNvSpPr>
          <p:nvPr/>
        </p:nvSpPr>
        <p:spPr bwMode="auto">
          <a:xfrm>
            <a:off x="4130675" y="2784475"/>
            <a:ext cx="1828800" cy="449263"/>
          </a:xfrm>
          <a:custGeom>
            <a:avLst/>
            <a:gdLst/>
            <a:ahLst/>
            <a:cxnLst>
              <a:cxn ang="0">
                <a:pos x="1146" y="273"/>
              </a:cxn>
              <a:cxn ang="0">
                <a:pos x="1142" y="5"/>
              </a:cxn>
              <a:cxn ang="0">
                <a:pos x="1124" y="18"/>
              </a:cxn>
              <a:cxn ang="0">
                <a:pos x="1070" y="27"/>
              </a:cxn>
              <a:cxn ang="0">
                <a:pos x="1042" y="36"/>
              </a:cxn>
              <a:cxn ang="0">
                <a:pos x="997" y="76"/>
              </a:cxn>
              <a:cxn ang="0">
                <a:pos x="861" y="102"/>
              </a:cxn>
              <a:cxn ang="0">
                <a:pos x="716" y="146"/>
              </a:cxn>
              <a:cxn ang="0">
                <a:pos x="616" y="191"/>
              </a:cxn>
              <a:cxn ang="0">
                <a:pos x="553" y="221"/>
              </a:cxn>
              <a:cxn ang="0">
                <a:pos x="508" y="243"/>
              </a:cxn>
              <a:cxn ang="0">
                <a:pos x="426" y="274"/>
              </a:cxn>
              <a:cxn ang="0">
                <a:pos x="1146" y="273"/>
              </a:cxn>
            </a:cxnLst>
            <a:rect l="0" t="0" r="r" b="b"/>
            <a:pathLst>
              <a:path w="1152" h="283">
                <a:moveTo>
                  <a:pt x="1146" y="273"/>
                </a:moveTo>
                <a:cubicBezTo>
                  <a:pt x="1109" y="254"/>
                  <a:pt x="1152" y="93"/>
                  <a:pt x="1142" y="5"/>
                </a:cubicBezTo>
                <a:cubicBezTo>
                  <a:pt x="1141" y="0"/>
                  <a:pt x="1133" y="15"/>
                  <a:pt x="1124" y="18"/>
                </a:cubicBezTo>
                <a:cubicBezTo>
                  <a:pt x="1108" y="23"/>
                  <a:pt x="1086" y="22"/>
                  <a:pt x="1070" y="27"/>
                </a:cubicBezTo>
                <a:cubicBezTo>
                  <a:pt x="1061" y="30"/>
                  <a:pt x="1052" y="33"/>
                  <a:pt x="1042" y="36"/>
                </a:cubicBezTo>
                <a:cubicBezTo>
                  <a:pt x="1032" y="44"/>
                  <a:pt x="1011" y="72"/>
                  <a:pt x="997" y="76"/>
                </a:cubicBezTo>
                <a:cubicBezTo>
                  <a:pt x="956" y="89"/>
                  <a:pt x="903" y="89"/>
                  <a:pt x="861" y="102"/>
                </a:cubicBezTo>
                <a:cubicBezTo>
                  <a:pt x="826" y="128"/>
                  <a:pt x="776" y="141"/>
                  <a:pt x="716" y="146"/>
                </a:cubicBezTo>
                <a:cubicBezTo>
                  <a:pt x="678" y="159"/>
                  <a:pt x="656" y="178"/>
                  <a:pt x="616" y="191"/>
                </a:cubicBezTo>
                <a:cubicBezTo>
                  <a:pt x="601" y="213"/>
                  <a:pt x="585" y="203"/>
                  <a:pt x="553" y="221"/>
                </a:cubicBezTo>
                <a:cubicBezTo>
                  <a:pt x="480" y="264"/>
                  <a:pt x="593" y="206"/>
                  <a:pt x="508" y="243"/>
                </a:cubicBezTo>
                <a:cubicBezTo>
                  <a:pt x="434" y="275"/>
                  <a:pt x="0" y="283"/>
                  <a:pt x="426" y="274"/>
                </a:cubicBezTo>
                <a:cubicBezTo>
                  <a:pt x="700" y="271"/>
                  <a:pt x="415" y="264"/>
                  <a:pt x="1146" y="273"/>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125400" prstMaterial="legacyMatte">
            <a:bevelT w="13500" h="13500" prst="angle"/>
            <a:bevelB w="13500" h="13500" prst="angle"/>
            <a:extrusionClr>
              <a:srgbClr val="FFFFFF"/>
            </a:extrusionClr>
          </a:sp3d>
        </p:spPr>
        <p:txBody>
          <a:bodyPr>
            <a:flatTx/>
          </a:bodyPr>
          <a:lstStyle/>
          <a:p>
            <a:endParaRPr lang="en-US"/>
          </a:p>
        </p:txBody>
      </p:sp>
      <p:pic>
        <p:nvPicPr>
          <p:cNvPr id="318481" name="Picture 17" descr="krab01"/>
          <p:cNvPicPr>
            <a:picLocks noChangeAspect="1" noChangeArrowheads="1" noCrop="1"/>
          </p:cNvPicPr>
          <p:nvPr/>
        </p:nvPicPr>
        <p:blipFill>
          <a:blip r:embed="rId13" cstate="print"/>
          <a:srcRect/>
          <a:stretch>
            <a:fillRect/>
          </a:stretch>
        </p:blipFill>
        <p:spPr bwMode="auto">
          <a:xfrm rot="927754">
            <a:off x="5553075" y="2452688"/>
            <a:ext cx="304800" cy="234950"/>
          </a:xfrm>
          <a:prstGeom prst="rect">
            <a:avLst/>
          </a:prstGeom>
          <a:noFill/>
        </p:spPr>
      </p:pic>
      <p:pic>
        <p:nvPicPr>
          <p:cNvPr id="318482" name="Picture 18" descr="crab10"/>
          <p:cNvPicPr>
            <a:picLocks noChangeAspect="1" noChangeArrowheads="1" noCrop="1"/>
          </p:cNvPicPr>
          <p:nvPr/>
        </p:nvPicPr>
        <p:blipFill>
          <a:blip r:embed="rId12"/>
          <a:srcRect/>
          <a:stretch>
            <a:fillRect/>
          </a:stretch>
        </p:blipFill>
        <p:spPr bwMode="auto">
          <a:xfrm rot="-157727">
            <a:off x="4081463" y="2967038"/>
            <a:ext cx="381000" cy="187325"/>
          </a:xfrm>
          <a:prstGeom prst="rect">
            <a:avLst/>
          </a:prstGeom>
          <a:noFill/>
        </p:spPr>
      </p:pic>
      <p:sp>
        <p:nvSpPr>
          <p:cNvPr id="318483" name="Freeform 19"/>
          <p:cNvSpPr>
            <a:spLocks/>
          </p:cNvSpPr>
          <p:nvPr/>
        </p:nvSpPr>
        <p:spPr bwMode="auto">
          <a:xfrm>
            <a:off x="4010025" y="2614613"/>
            <a:ext cx="1981200" cy="639762"/>
          </a:xfrm>
          <a:custGeom>
            <a:avLst/>
            <a:gdLst/>
            <a:ahLst/>
            <a:cxnLst>
              <a:cxn ang="0">
                <a:pos x="57" y="16"/>
              </a:cxn>
              <a:cxn ang="0">
                <a:pos x="358" y="81"/>
              </a:cxn>
              <a:cxn ang="0">
                <a:pos x="620" y="81"/>
              </a:cxn>
              <a:cxn ang="0">
                <a:pos x="1170" y="108"/>
              </a:cxn>
              <a:cxn ang="0">
                <a:pos x="1366" y="160"/>
              </a:cxn>
              <a:cxn ang="0">
                <a:pos x="1484" y="147"/>
              </a:cxn>
              <a:cxn ang="0">
                <a:pos x="1916" y="81"/>
              </a:cxn>
              <a:cxn ang="0">
                <a:pos x="2819" y="81"/>
              </a:cxn>
              <a:cxn ang="0">
                <a:pos x="2741" y="985"/>
              </a:cxn>
              <a:cxn ang="0">
                <a:pos x="2277" y="985"/>
              </a:cxn>
              <a:cxn ang="0">
                <a:pos x="2237" y="1011"/>
              </a:cxn>
              <a:cxn ang="0">
                <a:pos x="1959" y="1089"/>
              </a:cxn>
              <a:cxn ang="0">
                <a:pos x="136" y="1037"/>
              </a:cxn>
              <a:cxn ang="0">
                <a:pos x="70" y="867"/>
              </a:cxn>
              <a:cxn ang="0">
                <a:pos x="57" y="16"/>
              </a:cxn>
            </a:cxnLst>
            <a:rect l="0" t="0" r="r" b="b"/>
            <a:pathLst>
              <a:path w="3004" h="1089">
                <a:moveTo>
                  <a:pt x="57" y="16"/>
                </a:moveTo>
                <a:cubicBezTo>
                  <a:pt x="189" y="0"/>
                  <a:pt x="229" y="106"/>
                  <a:pt x="358" y="81"/>
                </a:cubicBezTo>
                <a:cubicBezTo>
                  <a:pt x="432" y="96"/>
                  <a:pt x="485" y="77"/>
                  <a:pt x="620" y="81"/>
                </a:cubicBezTo>
                <a:cubicBezTo>
                  <a:pt x="755" y="85"/>
                  <a:pt x="1046" y="95"/>
                  <a:pt x="1170" y="108"/>
                </a:cubicBezTo>
                <a:cubicBezTo>
                  <a:pt x="1254" y="115"/>
                  <a:pt x="1282" y="156"/>
                  <a:pt x="1366" y="160"/>
                </a:cubicBezTo>
                <a:cubicBezTo>
                  <a:pt x="1398" y="176"/>
                  <a:pt x="1392" y="160"/>
                  <a:pt x="1484" y="147"/>
                </a:cubicBezTo>
                <a:cubicBezTo>
                  <a:pt x="1576" y="134"/>
                  <a:pt x="1694" y="92"/>
                  <a:pt x="1916" y="81"/>
                </a:cubicBezTo>
                <a:cubicBezTo>
                  <a:pt x="2435" y="57"/>
                  <a:pt x="2299" y="64"/>
                  <a:pt x="2819" y="81"/>
                </a:cubicBezTo>
                <a:cubicBezTo>
                  <a:pt x="3004" y="244"/>
                  <a:pt x="2829" y="813"/>
                  <a:pt x="2741" y="985"/>
                </a:cubicBezTo>
                <a:cubicBezTo>
                  <a:pt x="2690" y="1038"/>
                  <a:pt x="2360" y="950"/>
                  <a:pt x="2277" y="985"/>
                </a:cubicBezTo>
                <a:cubicBezTo>
                  <a:pt x="2262" y="991"/>
                  <a:pt x="2252" y="1005"/>
                  <a:pt x="2237" y="1011"/>
                </a:cubicBezTo>
                <a:cubicBezTo>
                  <a:pt x="2149" y="1049"/>
                  <a:pt x="2050" y="1060"/>
                  <a:pt x="1959" y="1089"/>
                </a:cubicBezTo>
                <a:cubicBezTo>
                  <a:pt x="1351" y="1080"/>
                  <a:pt x="745" y="1058"/>
                  <a:pt x="136" y="1037"/>
                </a:cubicBezTo>
                <a:cubicBezTo>
                  <a:pt x="78" y="979"/>
                  <a:pt x="82" y="953"/>
                  <a:pt x="70" y="867"/>
                </a:cubicBezTo>
                <a:cubicBezTo>
                  <a:pt x="52" y="693"/>
                  <a:pt x="0" y="175"/>
                  <a:pt x="57" y="16"/>
                </a:cubicBezTo>
                <a:close/>
              </a:path>
            </a:pathLst>
          </a:custGeom>
          <a:gradFill rotWithShape="1">
            <a:gsLst>
              <a:gs pos="0">
                <a:srgbClr val="CCCCFF"/>
              </a:gs>
              <a:gs pos="17999">
                <a:srgbClr val="99CCFF">
                  <a:alpha val="82001"/>
                </a:srgbClr>
              </a:gs>
              <a:gs pos="36000">
                <a:srgbClr val="9966FF">
                  <a:alpha val="64000"/>
                </a:srgbClr>
              </a:gs>
              <a:gs pos="61000">
                <a:srgbClr val="CC99FF">
                  <a:alpha val="39000"/>
                </a:srgbClr>
              </a:gs>
              <a:gs pos="82001">
                <a:srgbClr val="99CCFF">
                  <a:alpha val="17999"/>
                </a:srgbClr>
              </a:gs>
              <a:gs pos="100000">
                <a:srgbClr val="CCCCFF">
                  <a:alpha val="0"/>
                </a:srgbClr>
              </a:gs>
            </a:gsLst>
            <a:lin ang="5400000" scaled="1"/>
          </a:gradFill>
          <a:ln w="9525">
            <a:noFill/>
            <a:round/>
            <a:headEnd/>
            <a:tailEnd/>
          </a:ln>
          <a:effectLst/>
        </p:spPr>
        <p:txBody>
          <a:bodyPr/>
          <a:lstStyle/>
          <a:p>
            <a:endParaRPr lang="en-US"/>
          </a:p>
        </p:txBody>
      </p:sp>
      <p:pic>
        <p:nvPicPr>
          <p:cNvPr id="318484" name="Picture 20" descr="ech op keu rong"/>
          <p:cNvPicPr>
            <a:picLocks noChangeAspect="1" noChangeArrowheads="1" noCrop="1"/>
          </p:cNvPicPr>
          <p:nvPr/>
        </p:nvPicPr>
        <p:blipFill>
          <a:blip r:embed="rId14">
            <a:lum bright="-10000" contrast="14000"/>
          </a:blip>
          <a:srcRect/>
          <a:stretch>
            <a:fillRect/>
          </a:stretch>
        </p:blipFill>
        <p:spPr bwMode="auto">
          <a:xfrm>
            <a:off x="4343400" y="2157413"/>
            <a:ext cx="1447800" cy="1138237"/>
          </a:xfrm>
          <a:prstGeom prst="rect">
            <a:avLst/>
          </a:prstGeom>
          <a:noFill/>
        </p:spPr>
      </p:pic>
      <p:pic>
        <p:nvPicPr>
          <p:cNvPr id="318485" name="Picture 21" descr="gieng khong"/>
          <p:cNvPicPr>
            <a:picLocks noChangeAspect="1" noChangeArrowheads="1"/>
          </p:cNvPicPr>
          <p:nvPr/>
        </p:nvPicPr>
        <p:blipFill>
          <a:blip r:embed="rId4">
            <a:lum bright="-10000" contrast="18000"/>
          </a:blip>
          <a:srcRect/>
          <a:stretch>
            <a:fillRect/>
          </a:stretch>
        </p:blipFill>
        <p:spPr bwMode="auto">
          <a:xfrm>
            <a:off x="6553200" y="23813"/>
            <a:ext cx="1920875" cy="3200400"/>
          </a:xfrm>
          <a:prstGeom prst="rect">
            <a:avLst/>
          </a:prstGeom>
          <a:noFill/>
        </p:spPr>
      </p:pic>
      <p:sp>
        <p:nvSpPr>
          <p:cNvPr id="318486" name="Oval 22" descr="sun rain star"/>
          <p:cNvSpPr>
            <a:spLocks noChangeArrowheads="1"/>
          </p:cNvSpPr>
          <p:nvPr/>
        </p:nvSpPr>
        <p:spPr bwMode="auto">
          <a:xfrm>
            <a:off x="7304088" y="23813"/>
            <a:ext cx="512762" cy="152400"/>
          </a:xfrm>
          <a:prstGeom prst="ellipse">
            <a:avLst/>
          </a:prstGeom>
          <a:blipFill dpi="0" rotWithShape="1">
            <a:blip r:embed="rId5" cstate="print">
              <a:lum bright="-10000" contrast="18000"/>
            </a:blip>
            <a:srcRect/>
            <a:stretch>
              <a:fillRect/>
            </a:stretch>
          </a:blipFill>
          <a:ln w="9525">
            <a:solidFill>
              <a:srgbClr val="979797"/>
            </a:solidFill>
            <a:round/>
            <a:headEnd/>
            <a:tailEnd/>
          </a:ln>
          <a:effectLst/>
        </p:spPr>
        <p:txBody>
          <a:bodyPr wrap="none" anchor="ctr"/>
          <a:lstStyle/>
          <a:p>
            <a:pPr algn="ctr"/>
            <a:endParaRPr lang="en-US" sz="1800">
              <a:latin typeface="Arial" charset="0"/>
            </a:endParaRPr>
          </a:p>
        </p:txBody>
      </p:sp>
      <p:pic>
        <p:nvPicPr>
          <p:cNvPr id="318487" name="Picture 23" descr="tn_an568"/>
          <p:cNvPicPr>
            <a:picLocks noChangeAspect="1" noChangeArrowheads="1" noCrop="1"/>
          </p:cNvPicPr>
          <p:nvPr/>
        </p:nvPicPr>
        <p:blipFill>
          <a:blip r:embed="rId8" cstate="print">
            <a:lum bright="-10000" contrast="18000"/>
          </a:blip>
          <a:srcRect/>
          <a:stretch>
            <a:fillRect/>
          </a:stretch>
        </p:blipFill>
        <p:spPr bwMode="auto">
          <a:xfrm rot="18183074" flipH="1">
            <a:off x="6957219" y="686594"/>
            <a:ext cx="307975" cy="201613"/>
          </a:xfrm>
          <a:prstGeom prst="rect">
            <a:avLst/>
          </a:prstGeom>
          <a:noFill/>
        </p:spPr>
      </p:pic>
      <p:pic>
        <p:nvPicPr>
          <p:cNvPr id="318488" name="Picture 24" descr="slak05"/>
          <p:cNvPicPr>
            <a:picLocks noChangeAspect="1" noChangeArrowheads="1" noCrop="1"/>
          </p:cNvPicPr>
          <p:nvPr/>
        </p:nvPicPr>
        <p:blipFill>
          <a:blip r:embed="rId9" cstate="print">
            <a:lum bright="-10000" contrast="18000"/>
          </a:blip>
          <a:srcRect/>
          <a:stretch>
            <a:fillRect/>
          </a:stretch>
        </p:blipFill>
        <p:spPr bwMode="auto">
          <a:xfrm rot="1394063">
            <a:off x="8031163" y="1700213"/>
            <a:ext cx="214312" cy="158750"/>
          </a:xfrm>
          <a:prstGeom prst="rect">
            <a:avLst/>
          </a:prstGeom>
          <a:noFill/>
        </p:spPr>
      </p:pic>
      <p:sp>
        <p:nvSpPr>
          <p:cNvPr id="318489" name="Freeform 25" descr="CamHa NuocGieng"/>
          <p:cNvSpPr>
            <a:spLocks/>
          </p:cNvSpPr>
          <p:nvPr/>
        </p:nvSpPr>
        <p:spPr bwMode="auto">
          <a:xfrm>
            <a:off x="6616700" y="2798763"/>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100000" prstMaterial="legacyMatte">
            <a:bevelT w="13500" h="13500" prst="angle"/>
            <a:bevelB w="13500" h="13500" prst="angle"/>
            <a:extrusionClr>
              <a:srgbClr val="FFFFFF"/>
            </a:extrusionClr>
          </a:sp3d>
        </p:spPr>
        <p:txBody>
          <a:bodyPr>
            <a:flatTx/>
          </a:bodyPr>
          <a:lstStyle/>
          <a:p>
            <a:endParaRPr lang="en-US"/>
          </a:p>
        </p:txBody>
      </p:sp>
      <p:pic>
        <p:nvPicPr>
          <p:cNvPr id="318490" name="Picture 26" descr="Ech vua rong"/>
          <p:cNvPicPr>
            <a:picLocks noChangeAspect="1" noChangeArrowheads="1"/>
          </p:cNvPicPr>
          <p:nvPr/>
        </p:nvPicPr>
        <p:blipFill>
          <a:blip r:embed="rId15"/>
          <a:srcRect/>
          <a:stretch>
            <a:fillRect/>
          </a:stretch>
        </p:blipFill>
        <p:spPr bwMode="auto">
          <a:xfrm>
            <a:off x="7138988" y="1906588"/>
            <a:ext cx="814387" cy="1231900"/>
          </a:xfrm>
          <a:prstGeom prst="rect">
            <a:avLst/>
          </a:prstGeom>
          <a:noFill/>
        </p:spPr>
      </p:pic>
      <p:pic>
        <p:nvPicPr>
          <p:cNvPr id="318491" name="Picture 27" descr="crab10"/>
          <p:cNvPicPr>
            <a:picLocks noChangeAspect="1" noChangeArrowheads="1" noCrop="1"/>
          </p:cNvPicPr>
          <p:nvPr/>
        </p:nvPicPr>
        <p:blipFill>
          <a:blip r:embed="rId12"/>
          <a:srcRect/>
          <a:stretch>
            <a:fillRect/>
          </a:stretch>
        </p:blipFill>
        <p:spPr bwMode="auto">
          <a:xfrm rot="-234502">
            <a:off x="6477000" y="3071813"/>
            <a:ext cx="460375" cy="171450"/>
          </a:xfrm>
          <a:prstGeom prst="rect">
            <a:avLst/>
          </a:prstGeom>
          <a:noFill/>
        </p:spPr>
      </p:pic>
      <p:sp>
        <p:nvSpPr>
          <p:cNvPr id="318492" name="Freeform 28"/>
          <p:cNvSpPr>
            <a:spLocks/>
          </p:cNvSpPr>
          <p:nvPr/>
        </p:nvSpPr>
        <p:spPr bwMode="auto">
          <a:xfrm>
            <a:off x="6553200" y="2347913"/>
            <a:ext cx="1924050" cy="914400"/>
          </a:xfrm>
          <a:custGeom>
            <a:avLst/>
            <a:gdLst/>
            <a:ahLst/>
            <a:cxnLst>
              <a:cxn ang="0">
                <a:pos x="1212" y="570"/>
              </a:cxn>
              <a:cxn ang="0">
                <a:pos x="8" y="513"/>
              </a:cxn>
              <a:cxn ang="0">
                <a:pos x="0" y="120"/>
              </a:cxn>
              <a:cxn ang="0">
                <a:pos x="167" y="17"/>
              </a:cxn>
              <a:cxn ang="0">
                <a:pos x="306" y="31"/>
              </a:cxn>
              <a:cxn ang="0">
                <a:pos x="477" y="21"/>
              </a:cxn>
              <a:cxn ang="0">
                <a:pos x="589" y="51"/>
              </a:cxn>
              <a:cxn ang="0">
                <a:pos x="822" y="14"/>
              </a:cxn>
              <a:cxn ang="0">
                <a:pos x="1021" y="14"/>
              </a:cxn>
              <a:cxn ang="0">
                <a:pos x="1148" y="31"/>
              </a:cxn>
              <a:cxn ang="0">
                <a:pos x="1200" y="81"/>
              </a:cxn>
            </a:cxnLst>
            <a:rect l="0" t="0" r="r" b="b"/>
            <a:pathLst>
              <a:path w="1212" h="576">
                <a:moveTo>
                  <a:pt x="1212" y="570"/>
                </a:moveTo>
                <a:cubicBezTo>
                  <a:pt x="1000" y="543"/>
                  <a:pt x="208" y="576"/>
                  <a:pt x="8" y="513"/>
                </a:cubicBezTo>
                <a:lnTo>
                  <a:pt x="0" y="120"/>
                </a:lnTo>
                <a:cubicBezTo>
                  <a:pt x="27" y="19"/>
                  <a:pt x="96" y="78"/>
                  <a:pt x="167" y="17"/>
                </a:cubicBezTo>
                <a:cubicBezTo>
                  <a:pt x="283" y="29"/>
                  <a:pt x="201" y="10"/>
                  <a:pt x="306" y="31"/>
                </a:cubicBezTo>
                <a:cubicBezTo>
                  <a:pt x="325" y="36"/>
                  <a:pt x="461" y="4"/>
                  <a:pt x="477" y="21"/>
                </a:cubicBezTo>
                <a:cubicBezTo>
                  <a:pt x="490" y="35"/>
                  <a:pt x="572" y="48"/>
                  <a:pt x="589" y="51"/>
                </a:cubicBezTo>
                <a:cubicBezTo>
                  <a:pt x="747" y="75"/>
                  <a:pt x="663" y="9"/>
                  <a:pt x="822" y="14"/>
                </a:cubicBezTo>
                <a:cubicBezTo>
                  <a:pt x="886" y="95"/>
                  <a:pt x="920" y="0"/>
                  <a:pt x="1021" y="14"/>
                </a:cubicBezTo>
                <a:cubicBezTo>
                  <a:pt x="1017" y="45"/>
                  <a:pt x="1158" y="3"/>
                  <a:pt x="1148" y="31"/>
                </a:cubicBezTo>
                <a:cubicBezTo>
                  <a:pt x="1141" y="50"/>
                  <a:pt x="1187" y="33"/>
                  <a:pt x="1200" y="81"/>
                </a:cubicBezTo>
              </a:path>
            </a:pathLst>
          </a:custGeom>
          <a:gradFill rotWithShape="1">
            <a:gsLst>
              <a:gs pos="0">
                <a:srgbClr val="CCCCFF"/>
              </a:gs>
              <a:gs pos="17999">
                <a:srgbClr val="99CCFF">
                  <a:alpha val="88841"/>
                </a:srgbClr>
              </a:gs>
              <a:gs pos="36000">
                <a:srgbClr val="9966FF">
                  <a:alpha val="77680"/>
                </a:srgbClr>
              </a:gs>
              <a:gs pos="61000">
                <a:srgbClr val="CC99FF">
                  <a:alpha val="62180"/>
                </a:srgbClr>
              </a:gs>
              <a:gs pos="82001">
                <a:srgbClr val="99CCFF">
                  <a:alpha val="49160"/>
                </a:srgbClr>
              </a:gs>
              <a:gs pos="100000">
                <a:srgbClr val="CCCCFF">
                  <a:alpha val="38000"/>
                </a:srgbClr>
              </a:gs>
            </a:gsLst>
            <a:lin ang="5400000" scaled="1"/>
          </a:gradFill>
          <a:ln w="9525">
            <a:noFill/>
            <a:round/>
            <a:headEnd/>
            <a:tailEnd/>
          </a:ln>
          <a:effectLst/>
        </p:spPr>
        <p:txBody>
          <a:bodyPr/>
          <a:lstStyle/>
          <a:p>
            <a:endParaRPr lang="en-US"/>
          </a:p>
        </p:txBody>
      </p:sp>
      <p:pic>
        <p:nvPicPr>
          <p:cNvPr id="318493" name="Picture 29" descr="gold_crown"/>
          <p:cNvPicPr>
            <a:picLocks noChangeAspect="1" noChangeArrowheads="1" noCrop="1"/>
          </p:cNvPicPr>
          <p:nvPr/>
        </p:nvPicPr>
        <p:blipFill>
          <a:blip r:embed="rId16"/>
          <a:srcRect/>
          <a:stretch>
            <a:fillRect/>
          </a:stretch>
        </p:blipFill>
        <p:spPr bwMode="auto">
          <a:xfrm rot="-580952">
            <a:off x="7086600" y="422275"/>
            <a:ext cx="381000" cy="211138"/>
          </a:xfrm>
          <a:prstGeom prst="rect">
            <a:avLst/>
          </a:prstGeom>
          <a:noFill/>
        </p:spPr>
      </p:pic>
      <p:pic>
        <p:nvPicPr>
          <p:cNvPr id="318494" name="Picture 30" descr="gieng khong"/>
          <p:cNvPicPr>
            <a:picLocks noChangeAspect="1" noChangeArrowheads="1"/>
          </p:cNvPicPr>
          <p:nvPr/>
        </p:nvPicPr>
        <p:blipFill>
          <a:blip r:embed="rId4">
            <a:lum bright="-10000" contrast="18000"/>
          </a:blip>
          <a:srcRect/>
          <a:stretch>
            <a:fillRect/>
          </a:stretch>
        </p:blipFill>
        <p:spPr bwMode="auto">
          <a:xfrm>
            <a:off x="180975" y="3605213"/>
            <a:ext cx="1920875" cy="3200400"/>
          </a:xfrm>
          <a:prstGeom prst="rect">
            <a:avLst/>
          </a:prstGeom>
          <a:noFill/>
        </p:spPr>
      </p:pic>
      <p:pic>
        <p:nvPicPr>
          <p:cNvPr id="318495" name="Picture 31" descr="Ech Oc rong"/>
          <p:cNvPicPr>
            <a:picLocks noChangeAspect="1" noChangeArrowheads="1"/>
          </p:cNvPicPr>
          <p:nvPr/>
        </p:nvPicPr>
        <p:blipFill>
          <a:blip r:embed="rId17">
            <a:lum bright="-6000" contrast="16000"/>
          </a:blip>
          <a:srcRect/>
          <a:stretch>
            <a:fillRect/>
          </a:stretch>
        </p:blipFill>
        <p:spPr bwMode="auto">
          <a:xfrm>
            <a:off x="714375" y="5756275"/>
            <a:ext cx="960438" cy="620713"/>
          </a:xfrm>
          <a:prstGeom prst="rect">
            <a:avLst/>
          </a:prstGeom>
          <a:noFill/>
        </p:spPr>
      </p:pic>
      <p:sp>
        <p:nvSpPr>
          <p:cNvPr id="318496" name="Freeform 32" descr="CamHa NuocGieng"/>
          <p:cNvSpPr>
            <a:spLocks/>
          </p:cNvSpPr>
          <p:nvPr/>
        </p:nvSpPr>
        <p:spPr bwMode="auto">
          <a:xfrm>
            <a:off x="257175" y="6376988"/>
            <a:ext cx="1828800" cy="457200"/>
          </a:xfrm>
          <a:custGeom>
            <a:avLst/>
            <a:gdLst/>
            <a:ahLst/>
            <a:cxnLst>
              <a:cxn ang="0">
                <a:pos x="1524" y="734"/>
              </a:cxn>
              <a:cxn ang="0">
                <a:pos x="1512" y="14"/>
              </a:cxn>
              <a:cxn ang="0">
                <a:pos x="1488" y="50"/>
              </a:cxn>
              <a:cxn ang="0">
                <a:pos x="1416" y="74"/>
              </a:cxn>
              <a:cxn ang="0">
                <a:pos x="1380" y="98"/>
              </a:cxn>
              <a:cxn ang="0">
                <a:pos x="1320" y="206"/>
              </a:cxn>
              <a:cxn ang="0">
                <a:pos x="1140" y="278"/>
              </a:cxn>
              <a:cxn ang="0">
                <a:pos x="948" y="398"/>
              </a:cxn>
              <a:cxn ang="0">
                <a:pos x="816" y="518"/>
              </a:cxn>
              <a:cxn ang="0">
                <a:pos x="732" y="602"/>
              </a:cxn>
              <a:cxn ang="0">
                <a:pos x="672" y="662"/>
              </a:cxn>
              <a:cxn ang="0">
                <a:pos x="564" y="746"/>
              </a:cxn>
              <a:cxn ang="0">
                <a:pos x="1524" y="734"/>
              </a:cxn>
            </a:cxnLst>
            <a:rect l="0" t="0" r="r" b="b"/>
            <a:pathLst>
              <a:path w="1525" h="783">
                <a:moveTo>
                  <a:pt x="1524" y="734"/>
                </a:moveTo>
                <a:cubicBezTo>
                  <a:pt x="1520" y="494"/>
                  <a:pt x="1525" y="254"/>
                  <a:pt x="1512" y="14"/>
                </a:cubicBezTo>
                <a:cubicBezTo>
                  <a:pt x="1511" y="0"/>
                  <a:pt x="1500" y="42"/>
                  <a:pt x="1488" y="50"/>
                </a:cubicBezTo>
                <a:cubicBezTo>
                  <a:pt x="1467" y="63"/>
                  <a:pt x="1437" y="60"/>
                  <a:pt x="1416" y="74"/>
                </a:cubicBezTo>
                <a:cubicBezTo>
                  <a:pt x="1404" y="82"/>
                  <a:pt x="1392" y="90"/>
                  <a:pt x="1380" y="98"/>
                </a:cubicBezTo>
                <a:cubicBezTo>
                  <a:pt x="1366" y="119"/>
                  <a:pt x="1338" y="195"/>
                  <a:pt x="1320" y="206"/>
                </a:cubicBezTo>
                <a:cubicBezTo>
                  <a:pt x="1265" y="241"/>
                  <a:pt x="1196" y="241"/>
                  <a:pt x="1140" y="278"/>
                </a:cubicBezTo>
                <a:cubicBezTo>
                  <a:pt x="1093" y="348"/>
                  <a:pt x="1027" y="382"/>
                  <a:pt x="948" y="398"/>
                </a:cubicBezTo>
                <a:cubicBezTo>
                  <a:pt x="897" y="432"/>
                  <a:pt x="869" y="483"/>
                  <a:pt x="816" y="518"/>
                </a:cubicBezTo>
                <a:cubicBezTo>
                  <a:pt x="796" y="578"/>
                  <a:pt x="775" y="551"/>
                  <a:pt x="732" y="602"/>
                </a:cubicBezTo>
                <a:cubicBezTo>
                  <a:pt x="635" y="719"/>
                  <a:pt x="785" y="561"/>
                  <a:pt x="672" y="662"/>
                </a:cubicBezTo>
                <a:cubicBezTo>
                  <a:pt x="575" y="748"/>
                  <a:pt x="0" y="770"/>
                  <a:pt x="564" y="746"/>
                </a:cubicBezTo>
                <a:cubicBezTo>
                  <a:pt x="927" y="738"/>
                  <a:pt x="539" y="783"/>
                  <a:pt x="1524" y="734"/>
                </a:cubicBezTo>
                <a:close/>
              </a:path>
            </a:pathLst>
          </a:custGeom>
          <a:blipFill dpi="0" rotWithShape="1">
            <a:blip r:embed="rId10">
              <a:lum bright="-10000" contrast="18000"/>
            </a:blip>
            <a:srcRect/>
            <a:stretch>
              <a:fillRect/>
            </a:stretch>
          </a:blipFill>
          <a:ln w="9525">
            <a:noFill/>
            <a:round/>
            <a:headEnd/>
            <a:tailEnd/>
          </a:ln>
          <a:effectLst/>
          <a:scene3d>
            <a:camera prst="legacyObliqueTopLeft">
              <a:rot lat="0" lon="300000" rev="0"/>
            </a:camera>
            <a:lightRig rig="legacyFlat3" dir="t"/>
          </a:scene3d>
          <a:sp3d extrusionH="36500" prstMaterial="legacyMatte">
            <a:bevelT w="13500" h="13500" prst="angle"/>
            <a:bevelB w="13500" h="13500" prst="angle"/>
            <a:extrusionClr>
              <a:srgbClr val="FFFFFF"/>
            </a:extrusionClr>
          </a:sp3d>
        </p:spPr>
        <p:txBody>
          <a:bodyPr>
            <a:flatTx/>
          </a:bodyPr>
          <a:lstStyle/>
          <a:p>
            <a:endParaRPr lang="en-US"/>
          </a:p>
        </p:txBody>
      </p:sp>
      <p:sp>
        <p:nvSpPr>
          <p:cNvPr id="318497" name="Freeform 33"/>
          <p:cNvSpPr>
            <a:spLocks/>
          </p:cNvSpPr>
          <p:nvPr/>
        </p:nvSpPr>
        <p:spPr bwMode="auto">
          <a:xfrm>
            <a:off x="152400" y="6072188"/>
            <a:ext cx="2057400" cy="4222750"/>
          </a:xfrm>
          <a:custGeom>
            <a:avLst/>
            <a:gdLst/>
            <a:ahLst/>
            <a:cxnLst>
              <a:cxn ang="0">
                <a:pos x="58" y="71"/>
              </a:cxn>
              <a:cxn ang="0">
                <a:pos x="0" y="3925"/>
              </a:cxn>
              <a:cxn ang="0">
                <a:pos x="2094" y="3919"/>
              </a:cxn>
              <a:cxn ang="0">
                <a:pos x="2094" y="79"/>
              </a:cxn>
              <a:cxn ang="0">
                <a:pos x="2052" y="79"/>
              </a:cxn>
              <a:cxn ang="0">
                <a:pos x="2070" y="85"/>
              </a:cxn>
              <a:cxn ang="0">
                <a:pos x="1938" y="67"/>
              </a:cxn>
              <a:cxn ang="0">
                <a:pos x="1818" y="79"/>
              </a:cxn>
              <a:cxn ang="0">
                <a:pos x="1680" y="103"/>
              </a:cxn>
              <a:cxn ang="0">
                <a:pos x="1512" y="121"/>
              </a:cxn>
              <a:cxn ang="0">
                <a:pos x="1332" y="109"/>
              </a:cxn>
              <a:cxn ang="0">
                <a:pos x="1158" y="91"/>
              </a:cxn>
              <a:cxn ang="0">
                <a:pos x="1068" y="109"/>
              </a:cxn>
              <a:cxn ang="0">
                <a:pos x="978" y="121"/>
              </a:cxn>
              <a:cxn ang="0">
                <a:pos x="910" y="103"/>
              </a:cxn>
              <a:cxn ang="0">
                <a:pos x="846" y="95"/>
              </a:cxn>
              <a:cxn ang="0">
                <a:pos x="750" y="91"/>
              </a:cxn>
              <a:cxn ang="0">
                <a:pos x="694" y="99"/>
              </a:cxn>
              <a:cxn ang="0">
                <a:pos x="618" y="67"/>
              </a:cxn>
              <a:cxn ang="0">
                <a:pos x="514" y="27"/>
              </a:cxn>
              <a:cxn ang="0">
                <a:pos x="462" y="31"/>
              </a:cxn>
              <a:cxn ang="0">
                <a:pos x="318" y="31"/>
              </a:cxn>
              <a:cxn ang="0">
                <a:pos x="258" y="63"/>
              </a:cxn>
              <a:cxn ang="0">
                <a:pos x="162" y="71"/>
              </a:cxn>
              <a:cxn ang="0">
                <a:pos x="58" y="71"/>
              </a:cxn>
            </a:cxnLst>
            <a:rect l="0" t="0" r="r" b="b"/>
            <a:pathLst>
              <a:path w="2205" h="3925">
                <a:moveTo>
                  <a:pt x="58" y="71"/>
                </a:moveTo>
                <a:lnTo>
                  <a:pt x="0" y="3925"/>
                </a:lnTo>
                <a:lnTo>
                  <a:pt x="2094" y="3919"/>
                </a:lnTo>
                <a:lnTo>
                  <a:pt x="2094" y="79"/>
                </a:lnTo>
                <a:cubicBezTo>
                  <a:pt x="2070" y="63"/>
                  <a:pt x="2079" y="89"/>
                  <a:pt x="2052" y="79"/>
                </a:cubicBezTo>
                <a:cubicBezTo>
                  <a:pt x="1836" y="0"/>
                  <a:pt x="2205" y="175"/>
                  <a:pt x="2070" y="85"/>
                </a:cubicBezTo>
                <a:cubicBezTo>
                  <a:pt x="2046" y="91"/>
                  <a:pt x="1962" y="60"/>
                  <a:pt x="1938" y="67"/>
                </a:cubicBezTo>
                <a:cubicBezTo>
                  <a:pt x="1911" y="63"/>
                  <a:pt x="1861" y="73"/>
                  <a:pt x="1818" y="79"/>
                </a:cubicBezTo>
                <a:cubicBezTo>
                  <a:pt x="1775" y="85"/>
                  <a:pt x="1731" y="96"/>
                  <a:pt x="1680" y="103"/>
                </a:cubicBezTo>
                <a:cubicBezTo>
                  <a:pt x="1668" y="139"/>
                  <a:pt x="1572" y="115"/>
                  <a:pt x="1512" y="121"/>
                </a:cubicBezTo>
                <a:cubicBezTo>
                  <a:pt x="1455" y="130"/>
                  <a:pt x="1443" y="112"/>
                  <a:pt x="1332" y="109"/>
                </a:cubicBezTo>
                <a:cubicBezTo>
                  <a:pt x="1273" y="104"/>
                  <a:pt x="1194" y="163"/>
                  <a:pt x="1158" y="91"/>
                </a:cubicBezTo>
                <a:cubicBezTo>
                  <a:pt x="1124" y="88"/>
                  <a:pt x="1098" y="104"/>
                  <a:pt x="1068" y="109"/>
                </a:cubicBezTo>
                <a:cubicBezTo>
                  <a:pt x="1038" y="114"/>
                  <a:pt x="1004" y="122"/>
                  <a:pt x="978" y="121"/>
                </a:cubicBezTo>
                <a:cubicBezTo>
                  <a:pt x="957" y="127"/>
                  <a:pt x="926" y="89"/>
                  <a:pt x="910" y="103"/>
                </a:cubicBezTo>
                <a:cubicBezTo>
                  <a:pt x="877" y="131"/>
                  <a:pt x="846" y="95"/>
                  <a:pt x="846" y="95"/>
                </a:cubicBezTo>
                <a:cubicBezTo>
                  <a:pt x="816" y="89"/>
                  <a:pt x="776" y="107"/>
                  <a:pt x="750" y="91"/>
                </a:cubicBezTo>
                <a:cubicBezTo>
                  <a:pt x="725" y="75"/>
                  <a:pt x="717" y="119"/>
                  <a:pt x="694" y="99"/>
                </a:cubicBezTo>
                <a:cubicBezTo>
                  <a:pt x="674" y="82"/>
                  <a:pt x="642" y="79"/>
                  <a:pt x="618" y="67"/>
                </a:cubicBezTo>
                <a:cubicBezTo>
                  <a:pt x="594" y="73"/>
                  <a:pt x="537" y="17"/>
                  <a:pt x="514" y="27"/>
                </a:cubicBezTo>
                <a:cubicBezTo>
                  <a:pt x="494" y="36"/>
                  <a:pt x="474" y="39"/>
                  <a:pt x="462" y="31"/>
                </a:cubicBezTo>
                <a:cubicBezTo>
                  <a:pt x="427" y="23"/>
                  <a:pt x="352" y="26"/>
                  <a:pt x="318" y="31"/>
                </a:cubicBezTo>
                <a:cubicBezTo>
                  <a:pt x="284" y="36"/>
                  <a:pt x="284" y="56"/>
                  <a:pt x="258" y="63"/>
                </a:cubicBezTo>
                <a:cubicBezTo>
                  <a:pt x="202" y="16"/>
                  <a:pt x="195" y="70"/>
                  <a:pt x="162" y="71"/>
                </a:cubicBezTo>
                <a:cubicBezTo>
                  <a:pt x="129" y="72"/>
                  <a:pt x="80" y="71"/>
                  <a:pt x="58" y="71"/>
                </a:cubicBezTo>
                <a:close/>
              </a:path>
            </a:pathLst>
          </a:custGeom>
          <a:gradFill rotWithShape="0">
            <a:gsLst>
              <a:gs pos="0">
                <a:srgbClr val="CCCCFF"/>
              </a:gs>
              <a:gs pos="17999">
                <a:srgbClr val="99CCFF">
                  <a:alpha val="85961"/>
                </a:srgbClr>
              </a:gs>
              <a:gs pos="36000">
                <a:srgbClr val="9966FF">
                  <a:alpha val="71920"/>
                </a:srgbClr>
              </a:gs>
              <a:gs pos="61000">
                <a:srgbClr val="CC99FF">
                  <a:alpha val="52420"/>
                </a:srgbClr>
              </a:gs>
              <a:gs pos="82001">
                <a:srgbClr val="99CCFF">
                  <a:alpha val="36039"/>
                </a:srgbClr>
              </a:gs>
              <a:gs pos="100000">
                <a:srgbClr val="CCCCFF">
                  <a:alpha val="22000"/>
                </a:srgbClr>
              </a:gs>
            </a:gsLst>
            <a:lin ang="5400000" scaled="1"/>
          </a:gradFill>
          <a:ln w="9525">
            <a:noFill/>
            <a:round/>
            <a:headEnd/>
            <a:tailEnd/>
          </a:ln>
          <a:effectLst/>
        </p:spPr>
        <p:txBody>
          <a:bodyPr/>
          <a:lstStyle/>
          <a:p>
            <a:endParaRPr lang="en-US"/>
          </a:p>
        </p:txBody>
      </p:sp>
      <p:pic>
        <p:nvPicPr>
          <p:cNvPr id="318498" name="Picture 34" descr="untitled4"/>
          <p:cNvPicPr>
            <a:picLocks noChangeAspect="1" noChangeArrowheads="1"/>
          </p:cNvPicPr>
          <p:nvPr/>
        </p:nvPicPr>
        <p:blipFill>
          <a:blip r:embed="rId18">
            <a:lum bright="-8000" contrast="24000"/>
          </a:blip>
          <a:srcRect/>
          <a:stretch>
            <a:fillRect/>
          </a:stretch>
        </p:blipFill>
        <p:spPr bwMode="auto">
          <a:xfrm>
            <a:off x="2454275" y="3581400"/>
            <a:ext cx="1965325" cy="3195638"/>
          </a:xfrm>
          <a:prstGeom prst="rect">
            <a:avLst/>
          </a:prstGeom>
          <a:noFill/>
        </p:spPr>
      </p:pic>
      <p:pic>
        <p:nvPicPr>
          <p:cNvPr id="318499" name="Picture 35" descr="duong nhang nhao"/>
          <p:cNvPicPr>
            <a:picLocks noChangeAspect="1" noChangeArrowheads="1"/>
          </p:cNvPicPr>
          <p:nvPr/>
        </p:nvPicPr>
        <p:blipFill>
          <a:blip r:embed="rId19">
            <a:lum bright="-10000" contrast="18000"/>
          </a:blip>
          <a:srcRect/>
          <a:stretch>
            <a:fillRect/>
          </a:stretch>
        </p:blipFill>
        <p:spPr bwMode="auto">
          <a:xfrm>
            <a:off x="4724400" y="3586163"/>
            <a:ext cx="1965325" cy="3203575"/>
          </a:xfrm>
          <a:prstGeom prst="rect">
            <a:avLst/>
          </a:prstGeom>
          <a:noFill/>
        </p:spPr>
      </p:pic>
      <p:pic>
        <p:nvPicPr>
          <p:cNvPr id="318500" name="Picture 36" descr="echnhangnhaorong2"/>
          <p:cNvPicPr>
            <a:picLocks noChangeAspect="1" noChangeArrowheads="1" noCrop="1"/>
          </p:cNvPicPr>
          <p:nvPr/>
        </p:nvPicPr>
        <p:blipFill>
          <a:blip r:embed="rId20" cstate="print">
            <a:lum bright="-10000" contrast="14000"/>
          </a:blip>
          <a:srcRect/>
          <a:stretch>
            <a:fillRect/>
          </a:stretch>
        </p:blipFill>
        <p:spPr bwMode="auto">
          <a:xfrm>
            <a:off x="5486400" y="4852988"/>
            <a:ext cx="660400" cy="539750"/>
          </a:xfrm>
          <a:prstGeom prst="rect">
            <a:avLst/>
          </a:prstGeom>
          <a:noFill/>
        </p:spPr>
      </p:pic>
      <p:sp>
        <p:nvSpPr>
          <p:cNvPr id="318501" name="Rectangle 37"/>
          <p:cNvSpPr>
            <a:spLocks noChangeArrowheads="1"/>
          </p:cNvSpPr>
          <p:nvPr/>
        </p:nvSpPr>
        <p:spPr bwMode="auto">
          <a:xfrm>
            <a:off x="6934200" y="3586163"/>
            <a:ext cx="1905000" cy="3171825"/>
          </a:xfrm>
          <a:prstGeom prst="rect">
            <a:avLst/>
          </a:prstGeom>
          <a:gradFill rotWithShape="1">
            <a:gsLst>
              <a:gs pos="0">
                <a:srgbClr val="33CC33"/>
              </a:gs>
              <a:gs pos="100000">
                <a:srgbClr val="008000"/>
              </a:gs>
            </a:gsLst>
            <a:lin ang="5400000" scaled="1"/>
          </a:gradFill>
          <a:ln w="9525" algn="ctr">
            <a:noFill/>
            <a:miter lim="800000"/>
            <a:headEnd/>
            <a:tailEnd/>
          </a:ln>
          <a:effectLst/>
        </p:spPr>
        <p:txBody>
          <a:bodyPr wrap="none" anchor="ctr"/>
          <a:lstStyle/>
          <a:p>
            <a:endParaRPr lang="en-US"/>
          </a:p>
        </p:txBody>
      </p:sp>
      <p:pic>
        <p:nvPicPr>
          <p:cNvPr id="318502" name="Picture 38" descr="ech end rong"/>
          <p:cNvPicPr>
            <a:picLocks noChangeAspect="1" noChangeArrowheads="1"/>
          </p:cNvPicPr>
          <p:nvPr/>
        </p:nvPicPr>
        <p:blipFill>
          <a:blip r:embed="rId21">
            <a:lum bright="6000" contrast="30000"/>
          </a:blip>
          <a:srcRect/>
          <a:stretch>
            <a:fillRect/>
          </a:stretch>
        </p:blipFill>
        <p:spPr bwMode="auto">
          <a:xfrm rot="457117">
            <a:off x="7702550" y="5805488"/>
            <a:ext cx="428625" cy="490537"/>
          </a:xfrm>
          <a:prstGeom prst="rect">
            <a:avLst/>
          </a:prstGeom>
          <a:noFill/>
        </p:spPr>
      </p:pic>
      <p:pic>
        <p:nvPicPr>
          <p:cNvPr id="318503" name="Picture 39" descr="trau231006"/>
          <p:cNvPicPr>
            <a:picLocks noChangeAspect="1" noChangeArrowheads="1" noCrop="1"/>
          </p:cNvPicPr>
          <p:nvPr/>
        </p:nvPicPr>
        <p:blipFill>
          <a:blip r:embed="rId22">
            <a:lum bright="-10000" contrast="16000"/>
          </a:blip>
          <a:srcRect/>
          <a:stretch>
            <a:fillRect/>
          </a:stretch>
        </p:blipFill>
        <p:spPr bwMode="auto">
          <a:xfrm>
            <a:off x="6992938" y="3614738"/>
            <a:ext cx="2455862" cy="2667000"/>
          </a:xfrm>
          <a:prstGeom prst="rect">
            <a:avLst/>
          </a:prstGeom>
          <a:noFill/>
        </p:spPr>
      </p:pic>
      <p:sp>
        <p:nvSpPr>
          <p:cNvPr id="318504" name="AutoShape 40"/>
          <p:cNvSpPr>
            <a:spLocks noChangeArrowheads="1"/>
          </p:cNvSpPr>
          <p:nvPr/>
        </p:nvSpPr>
        <p:spPr bwMode="auto">
          <a:xfrm>
            <a:off x="7169150" y="5376863"/>
            <a:ext cx="1531938" cy="1228725"/>
          </a:xfrm>
          <a:prstGeom prst="irregularSeal1">
            <a:avLst/>
          </a:prstGeom>
          <a:noFill/>
          <a:ln w="38100">
            <a:solidFill>
              <a:srgbClr val="FF0000"/>
            </a:solidFill>
            <a:miter lim="800000"/>
            <a:headEnd/>
            <a:tailEnd/>
          </a:ln>
          <a:effectLst/>
        </p:spPr>
        <p:txBody>
          <a:bodyPr wrap="none" anchor="ctr"/>
          <a:lstStyle/>
          <a:p>
            <a:endParaRPr lang="en-US"/>
          </a:p>
        </p:txBody>
      </p:sp>
      <p:sp>
        <p:nvSpPr>
          <p:cNvPr id="318505" name="Rectangle 41"/>
          <p:cNvSpPr>
            <a:spLocks noChangeArrowheads="1"/>
          </p:cNvSpPr>
          <p:nvPr/>
        </p:nvSpPr>
        <p:spPr bwMode="auto">
          <a:xfrm>
            <a:off x="1423988" y="47625"/>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6" name="Rectangle 42"/>
          <p:cNvSpPr>
            <a:spLocks noChangeArrowheads="1"/>
          </p:cNvSpPr>
          <p:nvPr/>
        </p:nvSpPr>
        <p:spPr bwMode="auto">
          <a:xfrm>
            <a:off x="4014788" y="47625"/>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7" name="Rectangle 43"/>
          <p:cNvSpPr>
            <a:spLocks noChangeArrowheads="1"/>
          </p:cNvSpPr>
          <p:nvPr/>
        </p:nvSpPr>
        <p:spPr bwMode="auto">
          <a:xfrm>
            <a:off x="6553200" y="47625"/>
            <a:ext cx="1938338"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8" name="Rectangle 44"/>
          <p:cNvSpPr>
            <a:spLocks noChangeArrowheads="1"/>
          </p:cNvSpPr>
          <p:nvPr/>
        </p:nvSpPr>
        <p:spPr bwMode="auto">
          <a:xfrm>
            <a:off x="176213" y="3581400"/>
            <a:ext cx="1965325"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09" name="Rectangle 45"/>
          <p:cNvSpPr>
            <a:spLocks noChangeArrowheads="1"/>
          </p:cNvSpPr>
          <p:nvPr/>
        </p:nvSpPr>
        <p:spPr bwMode="auto">
          <a:xfrm>
            <a:off x="24257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p:nvSpPr>
          <p:cNvPr id="318510" name="Rectangle 46"/>
          <p:cNvSpPr>
            <a:spLocks noChangeArrowheads="1"/>
          </p:cNvSpPr>
          <p:nvPr/>
        </p:nvSpPr>
        <p:spPr bwMode="auto">
          <a:xfrm>
            <a:off x="4724400" y="3581400"/>
            <a:ext cx="1981200" cy="3200400"/>
          </a:xfrm>
          <a:prstGeom prst="rect">
            <a:avLst/>
          </a:prstGeom>
          <a:noFill/>
          <a:ln w="38100" algn="ctr">
            <a:solidFill>
              <a:srgbClr val="D80000"/>
            </a:solidFill>
            <a:miter lim="800000"/>
            <a:headEnd/>
            <a:tailEnd/>
          </a:ln>
          <a:effectLst/>
        </p:spPr>
        <p:txBody>
          <a:bodyPr wrap="none" anchor="ctr"/>
          <a:lstStyle/>
          <a:p>
            <a:endParaRPr lang="en-US"/>
          </a:p>
        </p:txBody>
      </p:sp>
      <p:sp useBgFill="1">
        <p:nvSpPr>
          <p:cNvPr id="318511" name="Rectangle 47"/>
          <p:cNvSpPr>
            <a:spLocks noChangeArrowheads="1"/>
          </p:cNvSpPr>
          <p:nvPr/>
        </p:nvSpPr>
        <p:spPr bwMode="auto">
          <a:xfrm>
            <a:off x="0" y="6810375"/>
            <a:ext cx="2362200" cy="3629025"/>
          </a:xfrm>
          <a:prstGeom prst="rect">
            <a:avLst/>
          </a:prstGeom>
          <a:ln w="9525" algn="ctr">
            <a:noFill/>
            <a:miter lim="800000"/>
            <a:headEnd/>
            <a:tailEnd/>
          </a:ln>
          <a:effectLst/>
        </p:spPr>
        <p:txBody>
          <a:bodyPr wrap="none" anchor="ctr"/>
          <a:lstStyle/>
          <a:p>
            <a:endParaRPr lang="en-US"/>
          </a:p>
        </p:txBody>
      </p:sp>
      <p:sp>
        <p:nvSpPr>
          <p:cNvPr id="318512" name="Text Box 48"/>
          <p:cNvSpPr txBox="1">
            <a:spLocks noChangeArrowheads="1"/>
          </p:cNvSpPr>
          <p:nvPr/>
        </p:nvSpPr>
        <p:spPr bwMode="auto">
          <a:xfrm>
            <a:off x="0" y="914400"/>
            <a:ext cx="1447800" cy="2654300"/>
          </a:xfrm>
          <a:prstGeom prst="rect">
            <a:avLst/>
          </a:prstGeom>
          <a:noFill/>
          <a:ln w="9525" algn="ctr">
            <a:noFill/>
            <a:miter lim="800000"/>
            <a:headEnd/>
            <a:tailEnd/>
          </a:ln>
          <a:effectLst/>
        </p:spPr>
        <p:txBody>
          <a:bodyPr>
            <a:spAutoFit/>
          </a:bodyPr>
          <a:lstStyle/>
          <a:p>
            <a:pPr algn="ctr">
              <a:spcBef>
                <a:spcPct val="50000"/>
              </a:spcBef>
            </a:pPr>
            <a:r>
              <a:rPr lang="en-US" sz="2800" b="1" dirty="0">
                <a:solidFill>
                  <a:srgbClr val="0000FF"/>
                </a:solidFill>
                <a:latin typeface=".VnTime" pitchFamily="34" charset="0"/>
              </a:rPr>
              <a:t>KÓ l¹i c©u chuyÖn b»ng lêi v¨n cña </a:t>
            </a:r>
            <a:r>
              <a:rPr lang="en-US" sz="2800" b="1" dirty="0" smtClean="0">
                <a:solidFill>
                  <a:srgbClr val="0000FF"/>
                </a:solidFill>
                <a:latin typeface=".VnTime" pitchFamily="34" charset="0"/>
              </a:rPr>
              <a:t>em ?</a:t>
            </a:r>
            <a:endParaRPr lang="en-US" sz="2800" b="1" dirty="0">
              <a:solidFill>
                <a:srgbClr val="0000FF"/>
              </a:solidFill>
              <a:latin typeface=".VnTime" pitchFamily="34" charset="0"/>
            </a:endParaRPr>
          </a:p>
        </p:txBody>
      </p:sp>
      <p:pic>
        <p:nvPicPr>
          <p:cNvPr id="51" name="Ech ngoi day gieng.mp3">
            <a:hlinkClick r:id="" action="ppaction://media"/>
          </p:cNvPr>
          <p:cNvPicPr>
            <a:picLocks noRot="1" noChangeAspect="1"/>
          </p:cNvPicPr>
          <p:nvPr>
            <a:audioFile r:link="rId1"/>
          </p:nvPr>
        </p:nvPicPr>
        <p:blipFill>
          <a:blip r:embed="rId23"/>
          <a:stretch>
            <a:fillRect/>
          </a:stretch>
        </p:blipFill>
        <p:spPr>
          <a:xfrm>
            <a:off x="304800" y="0"/>
            <a:ext cx="990600" cy="990600"/>
          </a:xfrm>
          <a:prstGeom prst="rect">
            <a:avLst/>
          </a:prstGeom>
        </p:spPr>
      </p:pic>
    </p:spTree>
  </p:cSld>
  <p:clrMapOvr>
    <a:masterClrMapping/>
  </p:clrMapOvr>
  <p:transition>
    <p:sndAc>
      <p:stSnd>
        <p:snd r:embed="rId3" name="din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3.33333E-6 -3.33333E-6 C -0.04584 0.00486 -0.09167 0.00973 -0.09028 0.01042 C -0.08872 0.01111 -0.03976 0.00787 0.00937 0.00463 " pathEditMode="relative" rAng="0" ptsTypes="aaA">
                                      <p:cBhvr>
                                        <p:cTn id="6" dur="3000" fill="hold"/>
                                        <p:tgtEl>
                                          <p:spTgt spid="318481"/>
                                        </p:tgtEl>
                                        <p:attrNameLst>
                                          <p:attrName>ppt_x</p:attrName>
                                          <p:attrName>ppt_y</p:attrName>
                                        </p:attrNameLst>
                                      </p:cBhvr>
                                      <p:rCtr x="-41" y="6"/>
                                    </p:animMotion>
                                  </p:childTnLst>
                                </p:cTn>
                              </p:par>
                              <p:par>
                                <p:cTn id="7" presetID="0" presetClass="path" presetSubtype="0" repeatCount="indefinite" accel="50000" decel="50000" autoRev="1" fill="hold" nodeType="withEffect">
                                  <p:stCondLst>
                                    <p:cond delay="0"/>
                                  </p:stCondLst>
                                  <p:childTnLst>
                                    <p:animMotion origin="layout" path="M -0.00677 -0.00764 C 0.03403 -0.01204 0.07483 -0.01621 0.07604 -0.01505 C 0.07726 -0.01389 0.03854 -0.00695 -3.05556E-6 4.07407E-6 " pathEditMode="relative" rAng="0" ptsTypes="aaA">
                                      <p:cBhvr>
                                        <p:cTn id="8" dur="3000" fill="hold"/>
                                        <p:tgtEl>
                                          <p:spTgt spid="318482"/>
                                        </p:tgtEl>
                                        <p:attrNameLst>
                                          <p:attrName>ppt_x</p:attrName>
                                          <p:attrName>ppt_y</p:attrName>
                                        </p:attrNameLst>
                                      </p:cBhvr>
                                      <p:rCtr x="42" y="0"/>
                                    </p:animMotion>
                                  </p:childTnLst>
                                </p:cTn>
                              </p:par>
                              <p:par>
                                <p:cTn id="9" presetID="0" presetClass="path" presetSubtype="0" repeatCount="indefinite" accel="50000" decel="50000" autoRev="1" fill="hold" nodeType="withEffect">
                                  <p:stCondLst>
                                    <p:cond delay="0"/>
                                  </p:stCondLst>
                                  <p:childTnLst>
                                    <p:animMotion origin="layout" path="M 0.0217 3.33333E-6 C 0.02326 -0.03565 0.02482 -0.0713 0.02326 -0.08681 C 0.0217 -0.10232 0.01475 -0.10741 0.01215 -0.09306 C 0.00955 -0.07871 0.0085 -0.03936 0.00746 3.33333E-6 " pathEditMode="relative" rAng="0" ptsTypes="aaaA">
                                      <p:cBhvr>
                                        <p:cTn id="10" dur="2000" fill="hold"/>
                                        <p:tgtEl>
                                          <p:spTgt spid="318491"/>
                                        </p:tgtEl>
                                        <p:attrNameLst>
                                          <p:attrName>ppt_x</p:attrName>
                                          <p:attrName>ppt_y</p:attrName>
                                        </p:attrNameLst>
                                      </p:cBhvr>
                                      <p:rCtr x="-6" y="-54"/>
                                    </p:animMotion>
                                  </p:childTnLst>
                                </p:cTn>
                              </p:par>
                              <p:par>
                                <p:cTn id="11" presetID="0" presetClass="path" presetSubtype="0" accel="50000" decel="50000" fill="hold" nodeType="withEffect">
                                  <p:stCondLst>
                                    <p:cond delay="0"/>
                                  </p:stCondLst>
                                  <p:childTnLst>
                                    <p:animMotion origin="layout" path="M 1.38889E-6 -0.00093 L -0.00538 -0.10174 " pathEditMode="relative" rAng="0" ptsTypes="AA">
                                      <p:cBhvr>
                                        <p:cTn id="12" dur="2000" fill="hold"/>
                                        <p:tgtEl>
                                          <p:spTgt spid="318490"/>
                                        </p:tgtEl>
                                        <p:attrNameLst>
                                          <p:attrName>ppt_x</p:attrName>
                                          <p:attrName>ppt_y</p:attrName>
                                        </p:attrNameLst>
                                      </p:cBhvr>
                                      <p:rCtr x="-3" y="-50"/>
                                    </p:animMotion>
                                  </p:childTnLst>
                                </p:cTn>
                              </p:par>
                              <p:par>
                                <p:cTn id="13" presetID="6" presetClass="emph" presetSubtype="0" fill="hold" nodeType="withEffect">
                                  <p:stCondLst>
                                    <p:cond delay="0"/>
                                  </p:stCondLst>
                                  <p:childTnLst>
                                    <p:animScale>
                                      <p:cBhvr>
                                        <p:cTn id="14" dur="3000" fill="hold"/>
                                        <p:tgtEl>
                                          <p:spTgt spid="318490"/>
                                        </p:tgtEl>
                                      </p:cBhvr>
                                      <p:by x="250000" y="250000"/>
                                    </p:animScale>
                                  </p:childTnLst>
                                </p:cTn>
                              </p:par>
                              <p:par>
                                <p:cTn id="15" presetID="10" presetClass="entr" presetSubtype="0" fill="hold" nodeType="withEffect">
                                  <p:stCondLst>
                                    <p:cond delay="0"/>
                                  </p:stCondLst>
                                  <p:childTnLst>
                                    <p:set>
                                      <p:cBhvr>
                                        <p:cTn id="16" dur="1" fill="hold">
                                          <p:stCondLst>
                                            <p:cond delay="0"/>
                                          </p:stCondLst>
                                        </p:cTn>
                                        <p:tgtEl>
                                          <p:spTgt spid="318493"/>
                                        </p:tgtEl>
                                        <p:attrNameLst>
                                          <p:attrName>style.visibility</p:attrName>
                                        </p:attrNameLst>
                                      </p:cBhvr>
                                      <p:to>
                                        <p:strVal val="visible"/>
                                      </p:to>
                                    </p:set>
                                    <p:animEffect transition="in" filter="fade">
                                      <p:cBhvr>
                                        <p:cTn id="17" dur="2000"/>
                                        <p:tgtEl>
                                          <p:spTgt spid="318493"/>
                                        </p:tgtEl>
                                      </p:cBhvr>
                                    </p:animEffect>
                                  </p:childTnLst>
                                </p:cTn>
                              </p:par>
                              <p:par>
                                <p:cTn id="18" presetID="64" presetClass="path" presetSubtype="0" repeatCount="indefinite" accel="50000" decel="50000" fill="hold" nodeType="withEffect">
                                  <p:stCondLst>
                                    <p:cond delay="0"/>
                                  </p:stCondLst>
                                  <p:childTnLst>
                                    <p:animMotion origin="layout" path="M -5.55556E-7 3.33333E-6 L -0.0066 -0.32986 " pathEditMode="relative" rAng="0" ptsTypes="AA">
                                      <p:cBhvr>
                                        <p:cTn id="19" dur="25000" fill="hold"/>
                                        <p:tgtEl>
                                          <p:spTgt spid="318495"/>
                                        </p:tgtEl>
                                        <p:attrNameLst>
                                          <p:attrName>ppt_x</p:attrName>
                                          <p:attrName>ppt_y</p:attrName>
                                        </p:attrNameLst>
                                      </p:cBhvr>
                                      <p:rCtr x="-3" y="-165"/>
                                    </p:animMotion>
                                  </p:childTnLst>
                                </p:cTn>
                              </p:par>
                              <p:par>
                                <p:cTn id="20" presetID="6" presetClass="emph" presetSubtype="0" repeatCount="indefinite" fill="hold" nodeType="withEffect">
                                  <p:stCondLst>
                                    <p:cond delay="1500"/>
                                  </p:stCondLst>
                                  <p:childTnLst>
                                    <p:animScale>
                                      <p:cBhvr>
                                        <p:cTn id="21" dur="25000" fill="hold"/>
                                        <p:tgtEl>
                                          <p:spTgt spid="318495"/>
                                        </p:tgtEl>
                                      </p:cBhvr>
                                      <p:by x="50000" y="50000"/>
                                    </p:animScale>
                                  </p:childTnLst>
                                </p:cTn>
                              </p:par>
                              <p:par>
                                <p:cTn id="22" presetID="64" presetClass="path" presetSubtype="0" repeatCount="indefinite" accel="50000" decel="50000" fill="hold" grpId="0" nodeType="withEffect">
                                  <p:stCondLst>
                                    <p:cond delay="0"/>
                                  </p:stCondLst>
                                  <p:childTnLst>
                                    <p:animMotion origin="layout" path="M -4.16667E-6 7.40741E-7 L 0.00157 -0.36343 " pathEditMode="relative" rAng="0" ptsTypes="AA">
                                      <p:cBhvr>
                                        <p:cTn id="23" dur="25000" fill="hold"/>
                                        <p:tgtEl>
                                          <p:spTgt spid="318497"/>
                                        </p:tgtEl>
                                        <p:attrNameLst>
                                          <p:attrName>ppt_x</p:attrName>
                                          <p:attrName>ppt_y</p:attrName>
                                        </p:attrNameLst>
                                      </p:cBhvr>
                                      <p:rCtr x="1" y="-182"/>
                                    </p:animMotion>
                                  </p:childTnLst>
                                </p:cTn>
                              </p:par>
                              <p:par>
                                <p:cTn id="24" presetID="6" presetClass="emph" presetSubtype="0" repeatCount="indefinite" fill="hold" nodeType="withEffect">
                                  <p:stCondLst>
                                    <p:cond delay="0"/>
                                  </p:stCondLst>
                                  <p:childTnLst>
                                    <p:animScale>
                                      <p:cBhvr>
                                        <p:cTn id="25" dur="8000" fill="hold"/>
                                        <p:tgtEl>
                                          <p:spTgt spid="318500"/>
                                        </p:tgtEl>
                                      </p:cBhvr>
                                      <p:by x="200000" y="200000"/>
                                    </p:animScale>
                                  </p:childTnLst>
                                </p:cTn>
                              </p:par>
                              <p:par>
                                <p:cTn id="26" presetID="0" presetClass="path" presetSubtype="0" repeatCount="indefinite" accel="50000" decel="50000" fill="hold" nodeType="withEffect">
                                  <p:stCondLst>
                                    <p:cond delay="0"/>
                                  </p:stCondLst>
                                  <p:childTnLst>
                                    <p:animMotion origin="layout" path="M 0.00521 3.7037E-7 C 0.01129 0.02361 0.01754 0.04722 0.01511 0.07222 C 0.01285 0.09699 0.00226 0.12315 -0.00816 0.14954 " pathEditMode="relative" rAng="0" ptsTypes="aaA">
                                      <p:cBhvr>
                                        <p:cTn id="27" dur="8000" fill="hold"/>
                                        <p:tgtEl>
                                          <p:spTgt spid="318500"/>
                                        </p:tgtEl>
                                        <p:attrNameLst>
                                          <p:attrName>ppt_x</p:attrName>
                                          <p:attrName>ppt_y</p:attrName>
                                        </p:attrNameLst>
                                      </p:cBhvr>
                                      <p:rCtr x="-1" y="75"/>
                                    </p:animMotion>
                                  </p:childTnLst>
                                </p:cTn>
                              </p:par>
                              <p:par>
                                <p:cTn id="28" presetID="35" presetClass="path" presetSubtype="0" accel="50000" decel="50000" fill="hold" nodeType="withEffect">
                                  <p:stCondLst>
                                    <p:cond delay="0"/>
                                  </p:stCondLst>
                                  <p:iterate type="lt">
                                    <p:tmPct val="0"/>
                                  </p:iterate>
                                  <p:childTnLst>
                                    <p:animMotion origin="layout" path="M 0.03212 -0.00764 L -3.33333E-6 -1.11111E-6 " pathEditMode="relative" rAng="0" ptsTypes="AA">
                                      <p:cBhvr>
                                        <p:cTn id="29" dur="2000" fill="hold"/>
                                        <p:tgtEl>
                                          <p:spTgt spid="318503"/>
                                        </p:tgtEl>
                                        <p:attrNameLst>
                                          <p:attrName>ppt_x</p:attrName>
                                          <p:attrName>ppt_y</p:attrName>
                                        </p:attrNameLst>
                                      </p:cBhvr>
                                      <p:rCtr x="-16" y="4"/>
                                    </p:animMotion>
                                  </p:childTnLst>
                                </p:cTn>
                              </p:par>
                              <p:par>
                                <p:cTn id="30" presetID="8" presetClass="emph" presetSubtype="0" fill="hold" nodeType="withEffect">
                                  <p:stCondLst>
                                    <p:cond delay="1000"/>
                                  </p:stCondLst>
                                  <p:childTnLst>
                                    <p:animRot by="-4800000">
                                      <p:cBhvr>
                                        <p:cTn id="31" dur="2000" fill="hold"/>
                                        <p:tgtEl>
                                          <p:spTgt spid="318502"/>
                                        </p:tgtEl>
                                        <p:attrNameLst>
                                          <p:attrName>r</p:attrName>
                                        </p:attrNameLst>
                                      </p:cBhvr>
                                    </p:animRot>
                                  </p:childTnLst>
                                </p:cTn>
                              </p:par>
                              <p:par>
                                <p:cTn id="32" presetID="1" presetClass="entr" presetSubtype="0" fill="hold" grpId="0" nodeType="withEffect">
                                  <p:stCondLst>
                                    <p:cond delay="1000"/>
                                  </p:stCondLst>
                                  <p:childTnLst>
                                    <p:set>
                                      <p:cBhvr>
                                        <p:cTn id="33" dur="1" fill="hold">
                                          <p:stCondLst>
                                            <p:cond delay="0"/>
                                          </p:stCondLst>
                                        </p:cTn>
                                        <p:tgtEl>
                                          <p:spTgt spid="318504"/>
                                        </p:tgtEl>
                                        <p:attrNameLst>
                                          <p:attrName>style.visibility</p:attrName>
                                        </p:attrNameLst>
                                      </p:cBhvr>
                                      <p:to>
                                        <p:strVal val="visible"/>
                                      </p:to>
                                    </p:set>
                                  </p:childTnLst>
                                </p:cTn>
                              </p:par>
                              <p:par>
                                <p:cTn id="34" presetID="6" presetClass="emph" presetSubtype="0" repeatCount="4000" autoRev="1" fill="hold" grpId="1" nodeType="withEffect">
                                  <p:stCondLst>
                                    <p:cond delay="1000"/>
                                  </p:stCondLst>
                                  <p:childTnLst>
                                    <p:animScale>
                                      <p:cBhvr>
                                        <p:cTn id="35" dur="500" fill="hold"/>
                                        <p:tgtEl>
                                          <p:spTgt spid="3185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1"/>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94783" fill="hold"/>
                                        <p:tgtEl>
                                          <p:spTgt spid="51"/>
                                        </p:tgtEl>
                                      </p:cBhvr>
                                    </p:cmd>
                                  </p:childTnLst>
                                </p:cTn>
                              </p:par>
                            </p:childTnLst>
                          </p:cTn>
                        </p:par>
                      </p:childTnLst>
                    </p:cTn>
                  </p:par>
                </p:childTnLst>
              </p:cTn>
              <p:nextCondLst>
                <p:cond evt="onClick" delay="0">
                  <p:tgtEl>
                    <p:spTgt spid="51"/>
                  </p:tgtEl>
                </p:cond>
              </p:nextCondLst>
            </p:seq>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51"/>
                </p:tgtEl>
              </p:cMediaNode>
            </p:audio>
          </p:childTnLst>
        </p:cTn>
      </p:par>
    </p:tnLst>
    <p:bldLst>
      <p:bldP spid="318497" grpId="0" animBg="1"/>
      <p:bldP spid="318504" grpId="0" animBg="1"/>
      <p:bldP spid="31850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Elephant-01-june"/>
          <p:cNvPicPr>
            <a:picLocks noChangeAspect="1" noChangeArrowheads="1" noCrop="1"/>
          </p:cNvPicPr>
          <p:nvPr/>
        </p:nvPicPr>
        <p:blipFill>
          <a:blip r:embed="rId3"/>
          <a:srcRect/>
          <a:stretch>
            <a:fillRect/>
          </a:stretch>
        </p:blipFill>
        <p:spPr bwMode="auto">
          <a:xfrm>
            <a:off x="-1524000" y="5715000"/>
            <a:ext cx="1447800" cy="938213"/>
          </a:xfrm>
          <a:prstGeom prst="rect">
            <a:avLst/>
          </a:prstGeom>
          <a:noFill/>
          <a:ln w="9525">
            <a:noFill/>
            <a:miter lim="800000"/>
            <a:headEnd/>
            <a:tailEnd/>
          </a:ln>
        </p:spPr>
      </p:pic>
      <p:pic>
        <p:nvPicPr>
          <p:cNvPr id="3" name="Picture 11" descr="Elephant-01-june"/>
          <p:cNvPicPr>
            <a:picLocks noChangeAspect="1" noChangeArrowheads="1" noCrop="1"/>
          </p:cNvPicPr>
          <p:nvPr/>
        </p:nvPicPr>
        <p:blipFill>
          <a:blip r:embed="rId3"/>
          <a:srcRect/>
          <a:stretch>
            <a:fillRect/>
          </a:stretch>
        </p:blipFill>
        <p:spPr bwMode="auto">
          <a:xfrm flipH="1">
            <a:off x="9144000" y="5715000"/>
            <a:ext cx="1524000" cy="938213"/>
          </a:xfrm>
          <a:prstGeom prst="rect">
            <a:avLst/>
          </a:prstGeom>
          <a:noFill/>
          <a:ln w="9525">
            <a:noFill/>
            <a:miter lim="800000"/>
            <a:headEnd/>
            <a:tailEnd/>
          </a:ln>
        </p:spPr>
      </p:pic>
      <p:sp>
        <p:nvSpPr>
          <p:cNvPr id="5" name="TextBox 4"/>
          <p:cNvSpPr txBox="1"/>
          <p:nvPr/>
        </p:nvSpPr>
        <p:spPr>
          <a:xfrm>
            <a:off x="685800" y="1595735"/>
            <a:ext cx="7543800" cy="461665"/>
          </a:xfrm>
          <a:prstGeom prst="rect">
            <a:avLst/>
          </a:prstGeom>
          <a:noFill/>
        </p:spPr>
        <p:txBody>
          <a:bodyPr wrap="square" rtlCol="0">
            <a:spAutoFit/>
          </a:bodyPr>
          <a:lstStyle/>
          <a:p>
            <a:r>
              <a:rPr lang="en-US" sz="2400" dirty="0" smtClean="0">
                <a:solidFill>
                  <a:srgbClr val="000000"/>
                </a:solidFill>
                <a:latin typeface="Cambria" pitchFamily="18" charset="0"/>
              </a:rPr>
              <a:t>- Buổi ế hàng + có voi đi qua </a:t>
            </a:r>
            <a:r>
              <a:rPr lang="en-US" sz="2400" dirty="0" smtClean="0">
                <a:solidFill>
                  <a:srgbClr val="000000"/>
                </a:solidFill>
                <a:latin typeface="Cambria" pitchFamily="18" charset="0"/>
                <a:sym typeface="Wingdings" pitchFamily="2" charset="2"/>
              </a:rPr>
              <a:t> Xem voi.</a:t>
            </a:r>
            <a:r>
              <a:rPr lang="en-US" sz="2400" dirty="0" smtClean="0">
                <a:solidFill>
                  <a:srgbClr val="000000"/>
                </a:solidFill>
                <a:latin typeface="Cambria" pitchFamily="18" charset="0"/>
              </a:rPr>
              <a:t> </a:t>
            </a:r>
            <a:endParaRPr lang="en-US" sz="2400" dirty="0">
              <a:solidFill>
                <a:srgbClr val="000000"/>
              </a:solidFill>
              <a:latin typeface="Cambria" pitchFamily="18" charset="0"/>
            </a:endParaRPr>
          </a:p>
        </p:txBody>
      </p:sp>
      <p:sp>
        <p:nvSpPr>
          <p:cNvPr id="6" name="TextBox 5"/>
          <p:cNvSpPr txBox="1"/>
          <p:nvPr/>
        </p:nvSpPr>
        <p:spPr>
          <a:xfrm>
            <a:off x="228600" y="1143000"/>
            <a:ext cx="7543800" cy="461665"/>
          </a:xfrm>
          <a:prstGeom prst="rect">
            <a:avLst/>
          </a:prstGeom>
          <a:noFill/>
        </p:spPr>
        <p:txBody>
          <a:bodyPr wrap="square" rtlCol="0">
            <a:spAutoFit/>
          </a:bodyPr>
          <a:lstStyle/>
          <a:p>
            <a:r>
              <a:rPr lang="en-US" sz="2400" b="1" u="sng" dirty="0" smtClean="0">
                <a:solidFill>
                  <a:srgbClr val="000000"/>
                </a:solidFill>
                <a:latin typeface="Cambria" pitchFamily="18" charset="0"/>
              </a:rPr>
              <a:t>1. Tình huống :</a:t>
            </a:r>
            <a:endParaRPr lang="en-US" sz="2400" b="1" u="sng" dirty="0">
              <a:solidFill>
                <a:srgbClr val="000000"/>
              </a:solidFill>
              <a:latin typeface="Cambria" pitchFamily="18" charset="0"/>
            </a:endParaRPr>
          </a:p>
        </p:txBody>
      </p:sp>
      <p:sp>
        <p:nvSpPr>
          <p:cNvPr id="7" name="TextBox 6"/>
          <p:cNvSpPr txBox="1"/>
          <p:nvPr/>
        </p:nvSpPr>
        <p:spPr>
          <a:xfrm>
            <a:off x="228600" y="2286000"/>
            <a:ext cx="7543800" cy="461665"/>
          </a:xfrm>
          <a:prstGeom prst="rect">
            <a:avLst/>
          </a:prstGeom>
          <a:noFill/>
        </p:spPr>
        <p:txBody>
          <a:bodyPr wrap="square" rtlCol="0">
            <a:spAutoFit/>
          </a:bodyPr>
          <a:lstStyle/>
          <a:p>
            <a:r>
              <a:rPr lang="en-US" sz="2400" b="1" u="sng" dirty="0" smtClean="0">
                <a:solidFill>
                  <a:srgbClr val="000000"/>
                </a:solidFill>
                <a:latin typeface="Cambria" pitchFamily="18" charset="0"/>
              </a:rPr>
              <a:t>2. Đặc điểm các thầy bói :</a:t>
            </a:r>
            <a:endParaRPr lang="en-US" sz="2400" b="1" u="sng" dirty="0">
              <a:solidFill>
                <a:srgbClr val="000000"/>
              </a:solidFill>
              <a:latin typeface="Cambria" pitchFamily="18" charset="0"/>
            </a:endParaRPr>
          </a:p>
        </p:txBody>
      </p:sp>
      <p:pic>
        <p:nvPicPr>
          <p:cNvPr id="1026" name="Picture 2" descr="http://img.news.zing.vn/img/132/t132508.jpg"/>
          <p:cNvPicPr>
            <a:picLocks noChangeAspect="1" noChangeArrowheads="1"/>
          </p:cNvPicPr>
          <p:nvPr/>
        </p:nvPicPr>
        <p:blipFill>
          <a:blip r:embed="rId4"/>
          <a:srcRect/>
          <a:stretch>
            <a:fillRect/>
          </a:stretch>
        </p:blipFill>
        <p:spPr bwMode="auto">
          <a:xfrm>
            <a:off x="4800600" y="2438400"/>
            <a:ext cx="4267200" cy="3200401"/>
          </a:xfrm>
          <a:prstGeom prst="rect">
            <a:avLst/>
          </a:prstGeom>
          <a:noFill/>
        </p:spPr>
      </p:pic>
      <p:sp>
        <p:nvSpPr>
          <p:cNvPr id="9" name="TextBox 8"/>
          <p:cNvSpPr txBox="1"/>
          <p:nvPr/>
        </p:nvSpPr>
        <p:spPr>
          <a:xfrm>
            <a:off x="685800" y="2819400"/>
            <a:ext cx="3962400" cy="461665"/>
          </a:xfrm>
          <a:prstGeom prst="rect">
            <a:avLst/>
          </a:prstGeom>
          <a:noFill/>
        </p:spPr>
        <p:txBody>
          <a:bodyPr wrap="square" rtlCol="0">
            <a:spAutoFit/>
          </a:bodyPr>
          <a:lstStyle/>
          <a:p>
            <a:r>
              <a:rPr lang="en-US" sz="2400" dirty="0" smtClean="0">
                <a:solidFill>
                  <a:srgbClr val="000000"/>
                </a:solidFill>
                <a:latin typeface="Cambria" pitchFamily="18" charset="0"/>
              </a:rPr>
              <a:t>- Đều bị mù.</a:t>
            </a:r>
            <a:endParaRPr lang="en-US" sz="2400" dirty="0">
              <a:solidFill>
                <a:srgbClr val="000000"/>
              </a:solidFill>
              <a:latin typeface="Cambria" pitchFamily="18" charset="0"/>
            </a:endParaRPr>
          </a:p>
        </p:txBody>
      </p:sp>
      <p:sp>
        <p:nvSpPr>
          <p:cNvPr id="10" name="Down Arrow 9"/>
          <p:cNvSpPr/>
          <p:nvPr/>
        </p:nvSpPr>
        <p:spPr>
          <a:xfrm rot="19251491">
            <a:off x="5326729" y="2478668"/>
            <a:ext cx="381000"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3429000"/>
            <a:ext cx="7543800" cy="461665"/>
          </a:xfrm>
          <a:prstGeom prst="rect">
            <a:avLst/>
          </a:prstGeom>
          <a:noFill/>
        </p:spPr>
        <p:txBody>
          <a:bodyPr wrap="square" rtlCol="0">
            <a:spAutoFit/>
          </a:bodyPr>
          <a:lstStyle/>
          <a:p>
            <a:r>
              <a:rPr lang="en-US" sz="2400" b="1" u="sng" dirty="0" smtClean="0">
                <a:solidFill>
                  <a:srgbClr val="000000"/>
                </a:solidFill>
                <a:latin typeface="Cambria" pitchFamily="18" charset="0"/>
              </a:rPr>
              <a:t>3. Cách xem voi :</a:t>
            </a:r>
            <a:endParaRPr lang="en-US" sz="2400" b="1" u="sng" dirty="0">
              <a:solidFill>
                <a:srgbClr val="000000"/>
              </a:solidFill>
              <a:latin typeface="Cambria" pitchFamily="18" charset="0"/>
            </a:endParaRPr>
          </a:p>
        </p:txBody>
      </p:sp>
      <p:pic>
        <p:nvPicPr>
          <p:cNvPr id="1028" name="Picture 4" descr="http://static.nguyentandungvn.net/files/2012/09/thay-boi-xem-voi.jpg"/>
          <p:cNvPicPr>
            <a:picLocks noChangeAspect="1" noChangeArrowheads="1"/>
          </p:cNvPicPr>
          <p:nvPr/>
        </p:nvPicPr>
        <p:blipFill>
          <a:blip r:embed="rId5"/>
          <a:srcRect/>
          <a:stretch>
            <a:fillRect/>
          </a:stretch>
        </p:blipFill>
        <p:spPr bwMode="auto">
          <a:xfrm>
            <a:off x="4826388" y="2438400"/>
            <a:ext cx="4191000" cy="3235961"/>
          </a:xfrm>
          <a:prstGeom prst="rect">
            <a:avLst/>
          </a:prstGeom>
          <a:noFill/>
        </p:spPr>
      </p:pic>
      <p:sp>
        <p:nvSpPr>
          <p:cNvPr id="13" name="Down Arrow 12"/>
          <p:cNvSpPr/>
          <p:nvPr/>
        </p:nvSpPr>
        <p:spPr>
          <a:xfrm rot="514430">
            <a:off x="7285284" y="2829049"/>
            <a:ext cx="381000"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3962400"/>
            <a:ext cx="3962400" cy="461665"/>
          </a:xfrm>
          <a:prstGeom prst="rect">
            <a:avLst/>
          </a:prstGeom>
          <a:noFill/>
        </p:spPr>
        <p:txBody>
          <a:bodyPr wrap="square" rtlCol="0">
            <a:spAutoFit/>
          </a:bodyPr>
          <a:lstStyle/>
          <a:p>
            <a:r>
              <a:rPr lang="en-US" sz="2400" dirty="0" smtClean="0">
                <a:solidFill>
                  <a:srgbClr val="000000"/>
                </a:solidFill>
                <a:latin typeface="Cambria" pitchFamily="18" charset="0"/>
              </a:rPr>
              <a:t>- Dùng tay.</a:t>
            </a:r>
            <a:endParaRPr lang="en-US" sz="2400" dirty="0">
              <a:solidFill>
                <a:srgbClr val="000000"/>
              </a:solidFill>
              <a:latin typeface="Cambria" pitchFamily="18" charset="0"/>
            </a:endParaRPr>
          </a:p>
        </p:txBody>
      </p:sp>
      <p:sp>
        <p:nvSpPr>
          <p:cNvPr id="15" name="TextBox 14"/>
          <p:cNvSpPr txBox="1"/>
          <p:nvPr/>
        </p:nvSpPr>
        <p:spPr>
          <a:xfrm>
            <a:off x="685800" y="4495800"/>
            <a:ext cx="3962400" cy="461665"/>
          </a:xfrm>
          <a:prstGeom prst="rect">
            <a:avLst/>
          </a:prstGeom>
          <a:noFill/>
        </p:spPr>
        <p:txBody>
          <a:bodyPr wrap="square" rtlCol="0">
            <a:spAutoFit/>
          </a:bodyPr>
          <a:lstStyle/>
          <a:p>
            <a:r>
              <a:rPr lang="en-US" sz="2400" dirty="0" smtClean="0">
                <a:solidFill>
                  <a:srgbClr val="000000"/>
                </a:solidFill>
                <a:latin typeface="Cambria" pitchFamily="18" charset="0"/>
              </a:rPr>
              <a:t>- Mỗi người sờ 01 bộ phận.</a:t>
            </a:r>
            <a:endParaRPr lang="en-US" sz="2400" dirty="0">
              <a:solidFill>
                <a:srgbClr val="000000"/>
              </a:solidFill>
              <a:latin typeface="Cambria" pitchFamily="18" charset="0"/>
            </a:endParaRPr>
          </a:p>
        </p:txBody>
      </p:sp>
      <p:pic>
        <p:nvPicPr>
          <p:cNvPr id="17" name="Thay boi xem voi.mp3">
            <a:hlinkClick r:id="" action="ppaction://media"/>
          </p:cNvPr>
          <p:cNvPicPr>
            <a:picLocks noRot="1" noChangeAspect="1"/>
          </p:cNvPicPr>
          <p:nvPr>
            <a:audioFile r:link="rId1"/>
          </p:nvPr>
        </p:nvPicPr>
        <p:blipFill>
          <a:blip r:embed="rId6"/>
          <a:stretch>
            <a:fillRect/>
          </a:stretch>
        </p:blipFill>
        <p:spPr>
          <a:xfrm>
            <a:off x="381000" y="389208"/>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1.38778E-17 1.96532E-6 L 1.24583 1.96532E-6 " pathEditMode="relative" rAng="0" ptsTypes="AA">
                                      <p:cBhvr>
                                        <p:cTn id="6" dur="20000" fill="hold"/>
                                        <p:tgtEl>
                                          <p:spTgt spid="2"/>
                                        </p:tgtEl>
                                        <p:attrNameLst>
                                          <p:attrName>ppt_x</p:attrName>
                                          <p:attrName>ppt_y</p:attrName>
                                        </p:attrNameLst>
                                      </p:cBhvr>
                                      <p:rCtr x="623" y="0"/>
                                    </p:animMotion>
                                  </p:childTnLst>
                                </p:cTn>
                              </p:par>
                              <p:par>
                                <p:cTn id="7" presetID="35" presetClass="path" presetSubtype="0" repeatCount="indefinite" fill="hold" nodeType="withEffect">
                                  <p:stCondLst>
                                    <p:cond delay="0"/>
                                  </p:stCondLst>
                                  <p:childTnLst>
                                    <p:animMotion origin="layout" path="M -0.02084 3.69103E-6 L -1.17084 3.69103E-6 " pathEditMode="relative" rAng="0" ptsTypes="AA">
                                      <p:cBhvr>
                                        <p:cTn id="8" dur="20000" fill="hold"/>
                                        <p:tgtEl>
                                          <p:spTgt spid="3"/>
                                        </p:tgtEl>
                                        <p:attrNameLst>
                                          <p:attrName>ppt_x</p:attrName>
                                          <p:attrName>ppt_y</p:attrName>
                                        </p:attrNameLst>
                                      </p:cBhvr>
                                      <p:rCtr x="-575" y="0"/>
                                    </p:animMotion>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strVal val="4*#ppt_w"/>
                                          </p:val>
                                        </p:tav>
                                        <p:tav tm="100000">
                                          <p:val>
                                            <p:strVal val="#ppt_w"/>
                                          </p:val>
                                        </p:tav>
                                      </p:tavLst>
                                    </p:anim>
                                    <p:anim calcmode="lin" valueType="num">
                                      <p:cBhvr>
                                        <p:cTn id="29" dur="500" fill="hold"/>
                                        <p:tgtEl>
                                          <p:spTgt spid="1026"/>
                                        </p:tgtEl>
                                        <p:attrNameLst>
                                          <p:attrName>ppt_h</p:attrName>
                                        </p:attrNameLst>
                                      </p:cBhvr>
                                      <p:tavLst>
                                        <p:tav tm="0">
                                          <p:val>
                                            <p:strVal val="4*#ppt_h"/>
                                          </p:val>
                                        </p:tav>
                                        <p:tav tm="100000">
                                          <p:val>
                                            <p:strVal val="#ppt_h"/>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7" presetClass="emph" presetSubtype="0" repeatCount="indefinite" fill="hold" grpId="1" nodeType="afterEffect">
                                  <p:stCondLst>
                                    <p:cond delay="0"/>
                                  </p:stCondLst>
                                  <p:childTnLst>
                                    <p:animClr clrSpc="rgb">
                                      <p:cBhvr override="childStyle">
                                        <p:cTn id="38" dur="250" autoRev="1" fill="hold"/>
                                        <p:tgtEl>
                                          <p:spTgt spid="10"/>
                                        </p:tgtEl>
                                        <p:attrNameLst>
                                          <p:attrName>style.color</p:attrName>
                                        </p:attrNameLst>
                                      </p:cBhvr>
                                      <p:to>
                                        <a:srgbClr val="EDFE48"/>
                                      </p:to>
                                    </p:animClr>
                                    <p:animClr clrSpc="rgb">
                                      <p:cBhvr>
                                        <p:cTn id="39" dur="250" autoRev="1" fill="hold"/>
                                        <p:tgtEl>
                                          <p:spTgt spid="10"/>
                                        </p:tgtEl>
                                        <p:attrNameLst>
                                          <p:attrName>fillcolor</p:attrName>
                                        </p:attrNameLst>
                                      </p:cBhvr>
                                      <p:to>
                                        <a:srgbClr val="EDFE48"/>
                                      </p:to>
                                    </p:animClr>
                                    <p:set>
                                      <p:cBhvr>
                                        <p:cTn id="40" dur="250" autoRev="1" fill="hold"/>
                                        <p:tgtEl>
                                          <p:spTgt spid="10"/>
                                        </p:tgtEl>
                                        <p:attrNameLst>
                                          <p:attrName>fill.type</p:attrName>
                                        </p:attrNameLst>
                                      </p:cBhvr>
                                      <p:to>
                                        <p:strVal val="solid"/>
                                      </p:to>
                                    </p:set>
                                    <p:set>
                                      <p:cBhvr>
                                        <p:cTn id="41" dur="250" autoRev="1" fill="hold"/>
                                        <p:tgtEl>
                                          <p:spTgt spid="1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amond(i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xit" presetSubtype="0" fill="hold" nodeType="clickEffect">
                                  <p:stCondLst>
                                    <p:cond delay="0"/>
                                  </p:stCondLst>
                                  <p:childTnLst>
                                    <p:animEffect transition="out" filter="fade">
                                      <p:cBhvr>
                                        <p:cTn id="50" dur="1000"/>
                                        <p:tgtEl>
                                          <p:spTgt spid="1026"/>
                                        </p:tgtEl>
                                      </p:cBhvr>
                                    </p:animEffect>
                                    <p:anim calcmode="lin" valueType="num">
                                      <p:cBhvr>
                                        <p:cTn id="51" dur="1000"/>
                                        <p:tgtEl>
                                          <p:spTgt spid="1026"/>
                                        </p:tgtEl>
                                        <p:attrNameLst>
                                          <p:attrName>ppt_x</p:attrName>
                                        </p:attrNameLst>
                                      </p:cBhvr>
                                      <p:tavLst>
                                        <p:tav tm="0">
                                          <p:val>
                                            <p:strVal val="ppt_x"/>
                                          </p:val>
                                        </p:tav>
                                        <p:tav tm="100000">
                                          <p:val>
                                            <p:strVal val="ppt_x"/>
                                          </p:val>
                                        </p:tav>
                                      </p:tavLst>
                                    </p:anim>
                                    <p:anim calcmode="lin" valueType="num">
                                      <p:cBhvr>
                                        <p:cTn id="52" dur="1000"/>
                                        <p:tgtEl>
                                          <p:spTgt spid="1026"/>
                                        </p:tgtEl>
                                        <p:attrNameLst>
                                          <p:attrName>ppt_y</p:attrName>
                                        </p:attrNameLst>
                                      </p:cBhvr>
                                      <p:tavLst>
                                        <p:tav tm="0">
                                          <p:val>
                                            <p:strVal val="ppt_y"/>
                                          </p:val>
                                        </p:tav>
                                        <p:tav tm="100000">
                                          <p:val>
                                            <p:strVal val="ppt_y-.1"/>
                                          </p:val>
                                        </p:tav>
                                      </p:tavLst>
                                    </p:anim>
                                    <p:set>
                                      <p:cBhvr>
                                        <p:cTn id="53" dur="1" fill="hold">
                                          <p:stCondLst>
                                            <p:cond delay="999"/>
                                          </p:stCondLst>
                                        </p:cTn>
                                        <p:tgtEl>
                                          <p:spTgt spid="1026"/>
                                        </p:tgtEl>
                                        <p:attrNameLst>
                                          <p:attrName>style.visibility</p:attrName>
                                        </p:attrNameLst>
                                      </p:cBhvr>
                                      <p:to>
                                        <p:strVal val="hidden"/>
                                      </p:to>
                                    </p:set>
                                  </p:childTnLst>
                                </p:cTn>
                              </p:par>
                              <p:par>
                                <p:cTn id="54" presetID="47" presetClass="exit" presetSubtype="0" fill="hold" grpId="2" nodeType="withEffect">
                                  <p:stCondLst>
                                    <p:cond delay="0"/>
                                  </p:stCondLst>
                                  <p:childTnLst>
                                    <p:animEffect transition="out" filter="fade">
                                      <p:cBhvr>
                                        <p:cTn id="55" dur="1000"/>
                                        <p:tgtEl>
                                          <p:spTgt spid="10"/>
                                        </p:tgtEl>
                                      </p:cBhvr>
                                    </p:animEffect>
                                    <p:anim calcmode="lin" valueType="num">
                                      <p:cBhvr>
                                        <p:cTn id="56" dur="1000"/>
                                        <p:tgtEl>
                                          <p:spTgt spid="10"/>
                                        </p:tgtEl>
                                        <p:attrNameLst>
                                          <p:attrName>ppt_x</p:attrName>
                                        </p:attrNameLst>
                                      </p:cBhvr>
                                      <p:tavLst>
                                        <p:tav tm="0">
                                          <p:val>
                                            <p:strVal val="ppt_x"/>
                                          </p:val>
                                        </p:tav>
                                        <p:tav tm="100000">
                                          <p:val>
                                            <p:strVal val="ppt_x"/>
                                          </p:val>
                                        </p:tav>
                                      </p:tavLst>
                                    </p:anim>
                                    <p:anim calcmode="lin" valueType="num">
                                      <p:cBhvr>
                                        <p:cTn id="57" dur="1000"/>
                                        <p:tgtEl>
                                          <p:spTgt spid="10"/>
                                        </p:tgtEl>
                                        <p:attrNameLst>
                                          <p:attrName>ppt_y</p:attrName>
                                        </p:attrNameLst>
                                      </p:cBhvr>
                                      <p:tavLst>
                                        <p:tav tm="0">
                                          <p:val>
                                            <p:strVal val="ppt_y"/>
                                          </p:val>
                                        </p:tav>
                                        <p:tav tm="100000">
                                          <p:val>
                                            <p:strVal val="ppt_y-.1"/>
                                          </p:val>
                                        </p:tav>
                                      </p:tavLst>
                                    </p:anim>
                                    <p:set>
                                      <p:cBhvr>
                                        <p:cTn id="58" dur="1" fill="hold">
                                          <p:stCondLst>
                                            <p:cond delay="9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diamond(in)">
                                      <p:cBhvr>
                                        <p:cTn id="63" dur="500"/>
                                        <p:tgtEl>
                                          <p:spTgt spid="11"/>
                                        </p:tgtEl>
                                      </p:cBhvr>
                                    </p:animEffect>
                                  </p:childTnLst>
                                </p:cTn>
                              </p:par>
                            </p:childTnLst>
                          </p:cTn>
                        </p:par>
                        <p:par>
                          <p:cTn id="64" fill="hold">
                            <p:stCondLst>
                              <p:cond delay="500"/>
                            </p:stCondLst>
                            <p:childTnLst>
                              <p:par>
                                <p:cTn id="65" presetID="49" presetClass="entr" presetSubtype="0" decel="100000" fill="hold" nodeType="afterEffect">
                                  <p:stCondLst>
                                    <p:cond delay="0"/>
                                  </p:stCondLst>
                                  <p:childTnLst>
                                    <p:set>
                                      <p:cBhvr>
                                        <p:cTn id="66" dur="1" fill="hold">
                                          <p:stCondLst>
                                            <p:cond delay="0"/>
                                          </p:stCondLst>
                                        </p:cTn>
                                        <p:tgtEl>
                                          <p:spTgt spid="1028"/>
                                        </p:tgtEl>
                                        <p:attrNameLst>
                                          <p:attrName>style.visibility</p:attrName>
                                        </p:attrNameLst>
                                      </p:cBhvr>
                                      <p:to>
                                        <p:strVal val="visible"/>
                                      </p:to>
                                    </p:set>
                                    <p:anim calcmode="lin" valueType="num">
                                      <p:cBhvr>
                                        <p:cTn id="67" dur="500" fill="hold"/>
                                        <p:tgtEl>
                                          <p:spTgt spid="1028"/>
                                        </p:tgtEl>
                                        <p:attrNameLst>
                                          <p:attrName>ppt_w</p:attrName>
                                        </p:attrNameLst>
                                      </p:cBhvr>
                                      <p:tavLst>
                                        <p:tav tm="0">
                                          <p:val>
                                            <p:fltVal val="0"/>
                                          </p:val>
                                        </p:tav>
                                        <p:tav tm="100000">
                                          <p:val>
                                            <p:strVal val="#ppt_w"/>
                                          </p:val>
                                        </p:tav>
                                      </p:tavLst>
                                    </p:anim>
                                    <p:anim calcmode="lin" valueType="num">
                                      <p:cBhvr>
                                        <p:cTn id="68" dur="500" fill="hold"/>
                                        <p:tgtEl>
                                          <p:spTgt spid="1028"/>
                                        </p:tgtEl>
                                        <p:attrNameLst>
                                          <p:attrName>ppt_h</p:attrName>
                                        </p:attrNameLst>
                                      </p:cBhvr>
                                      <p:tavLst>
                                        <p:tav tm="0">
                                          <p:val>
                                            <p:fltVal val="0"/>
                                          </p:val>
                                        </p:tav>
                                        <p:tav tm="100000">
                                          <p:val>
                                            <p:strVal val="#ppt_h"/>
                                          </p:val>
                                        </p:tav>
                                      </p:tavLst>
                                    </p:anim>
                                    <p:anim calcmode="lin" valueType="num">
                                      <p:cBhvr>
                                        <p:cTn id="69" dur="500" fill="hold"/>
                                        <p:tgtEl>
                                          <p:spTgt spid="1028"/>
                                        </p:tgtEl>
                                        <p:attrNameLst>
                                          <p:attrName>style.rotation</p:attrName>
                                        </p:attrNameLst>
                                      </p:cBhvr>
                                      <p:tavLst>
                                        <p:tav tm="0">
                                          <p:val>
                                            <p:fltVal val="360"/>
                                          </p:val>
                                        </p:tav>
                                        <p:tav tm="100000">
                                          <p:val>
                                            <p:fltVal val="0"/>
                                          </p:val>
                                        </p:tav>
                                      </p:tavLst>
                                    </p:anim>
                                    <p:animEffect transition="in" filter="fade">
                                      <p:cBhvr>
                                        <p:cTn id="70" dur="500"/>
                                        <p:tgtEl>
                                          <p:spTgt spid="1028"/>
                                        </p:tgtEl>
                                      </p:cBhvr>
                                    </p:animEffect>
                                  </p:childTnLst>
                                </p:cTn>
                              </p:par>
                            </p:childTnLst>
                          </p:cTn>
                        </p:par>
                        <p:par>
                          <p:cTn id="71" fill="hold">
                            <p:stCondLst>
                              <p:cond delay="1000"/>
                            </p:stCondLst>
                            <p:childTnLst>
                              <p:par>
                                <p:cTn id="72" presetID="47"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par>
                          <p:cTn id="77" fill="hold">
                            <p:stCondLst>
                              <p:cond delay="2000"/>
                            </p:stCondLst>
                            <p:childTnLst>
                              <p:par>
                                <p:cTn id="78" presetID="27" presetClass="emph" presetSubtype="0" repeatCount="indefinite" fill="hold" grpId="1" nodeType="afterEffect">
                                  <p:stCondLst>
                                    <p:cond delay="0"/>
                                  </p:stCondLst>
                                  <p:childTnLst>
                                    <p:animClr clrSpc="rgb">
                                      <p:cBhvr override="childStyle">
                                        <p:cTn id="79" dur="250" autoRev="1" fill="hold"/>
                                        <p:tgtEl>
                                          <p:spTgt spid="13"/>
                                        </p:tgtEl>
                                        <p:attrNameLst>
                                          <p:attrName>style.color</p:attrName>
                                        </p:attrNameLst>
                                      </p:cBhvr>
                                      <p:to>
                                        <a:srgbClr val="EDFE48"/>
                                      </p:to>
                                    </p:animClr>
                                    <p:animClr clrSpc="rgb">
                                      <p:cBhvr>
                                        <p:cTn id="80" dur="250" autoRev="1" fill="hold"/>
                                        <p:tgtEl>
                                          <p:spTgt spid="13"/>
                                        </p:tgtEl>
                                        <p:attrNameLst>
                                          <p:attrName>fillcolor</p:attrName>
                                        </p:attrNameLst>
                                      </p:cBhvr>
                                      <p:to>
                                        <a:srgbClr val="EDFE48"/>
                                      </p:to>
                                    </p:animClr>
                                    <p:set>
                                      <p:cBhvr>
                                        <p:cTn id="81" dur="250" autoRev="1" fill="hold"/>
                                        <p:tgtEl>
                                          <p:spTgt spid="13"/>
                                        </p:tgtEl>
                                        <p:attrNameLst>
                                          <p:attrName>fill.type</p:attrName>
                                        </p:attrNameLst>
                                      </p:cBhvr>
                                      <p:to>
                                        <p:strVal val="solid"/>
                                      </p:to>
                                    </p:set>
                                    <p:set>
                                      <p:cBhvr>
                                        <p:cTn id="82" dur="250" autoRev="1" fill="hold"/>
                                        <p:tgtEl>
                                          <p:spTgt spid="13"/>
                                        </p:tgtEl>
                                        <p:attrNameLst>
                                          <p:attrName>fill.on</p:attrName>
                                        </p:attrNameLst>
                                      </p:cBhvr>
                                      <p:to>
                                        <p:strVal val="true"/>
                                      </p:to>
                                    </p:set>
                                  </p:childTnLst>
                                </p:cTn>
                              </p:par>
                            </p:childTnLst>
                          </p:cTn>
                        </p:par>
                      </p:childTnLst>
                    </p:cTn>
                  </p:par>
                  <p:par>
                    <p:cTn id="83" fill="hold">
                      <p:stCondLst>
                        <p:cond delay="indefinite"/>
                      </p:stCondLst>
                      <p:childTnLst>
                        <p:par>
                          <p:cTn id="84" fill="hold">
                            <p:stCondLst>
                              <p:cond delay="0"/>
                            </p:stCondLst>
                            <p:childTnLst>
                              <p:par>
                                <p:cTn id="85" presetID="8" presetClass="entr" presetSubtype="16"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diamond(in)">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diamond(in)">
                                      <p:cBhvr>
                                        <p:cTn id="92" dur="500"/>
                                        <p:tgtEl>
                                          <p:spTgt spid="15"/>
                                        </p:tgtEl>
                                      </p:cBhvr>
                                    </p:animEffect>
                                  </p:childTnLst>
                                </p:cTn>
                              </p:par>
                            </p:childTnLst>
                          </p:cTn>
                        </p:par>
                        <p:par>
                          <p:cTn id="93" fill="hold">
                            <p:stCondLst>
                              <p:cond delay="500"/>
                            </p:stCondLst>
                            <p:childTnLst>
                              <p:par>
                                <p:cTn id="94" presetID="47" presetClass="exit" presetSubtype="0" fill="hold" grpId="2" nodeType="afterEffect">
                                  <p:stCondLst>
                                    <p:cond delay="0"/>
                                  </p:stCondLst>
                                  <p:childTnLst>
                                    <p:animEffect transition="out" filter="fade">
                                      <p:cBhvr>
                                        <p:cTn id="95" dur="1000"/>
                                        <p:tgtEl>
                                          <p:spTgt spid="13"/>
                                        </p:tgtEl>
                                      </p:cBhvr>
                                    </p:animEffect>
                                    <p:anim calcmode="lin" valueType="num">
                                      <p:cBhvr>
                                        <p:cTn id="96" dur="1000"/>
                                        <p:tgtEl>
                                          <p:spTgt spid="13"/>
                                        </p:tgtEl>
                                        <p:attrNameLst>
                                          <p:attrName>ppt_x</p:attrName>
                                        </p:attrNameLst>
                                      </p:cBhvr>
                                      <p:tavLst>
                                        <p:tav tm="0">
                                          <p:val>
                                            <p:strVal val="ppt_x"/>
                                          </p:val>
                                        </p:tav>
                                        <p:tav tm="100000">
                                          <p:val>
                                            <p:strVal val="ppt_x"/>
                                          </p:val>
                                        </p:tav>
                                      </p:tavLst>
                                    </p:anim>
                                    <p:anim calcmode="lin" valueType="num">
                                      <p:cBhvr>
                                        <p:cTn id="97" dur="1000"/>
                                        <p:tgtEl>
                                          <p:spTgt spid="13"/>
                                        </p:tgtEl>
                                        <p:attrNameLst>
                                          <p:attrName>ppt_y</p:attrName>
                                        </p:attrNameLst>
                                      </p:cBhvr>
                                      <p:tavLst>
                                        <p:tav tm="0">
                                          <p:val>
                                            <p:strVal val="ppt_y"/>
                                          </p:val>
                                        </p:tav>
                                        <p:tav tm="100000">
                                          <p:val>
                                            <p:strVal val="ppt_y-.1"/>
                                          </p:val>
                                        </p:tav>
                                      </p:tavLst>
                                    </p:anim>
                                    <p:set>
                                      <p:cBhvr>
                                        <p:cTn id="98" dur="1" fill="hold">
                                          <p:stCondLst>
                                            <p:cond delay="999"/>
                                          </p:stCondLst>
                                        </p:cTn>
                                        <p:tgtEl>
                                          <p:spTgt spid="13"/>
                                        </p:tgtEl>
                                        <p:attrNameLst>
                                          <p:attrName>style.visibility</p:attrName>
                                        </p:attrNameLst>
                                      </p:cBhvr>
                                      <p:to>
                                        <p:strVal val="hidden"/>
                                      </p:to>
                                    </p:set>
                                  </p:childTnLst>
                                </p:cTn>
                              </p:par>
                            </p:childTnLst>
                          </p:cTn>
                        </p:par>
                        <p:par>
                          <p:cTn id="99" fill="hold">
                            <p:stCondLst>
                              <p:cond delay="1500"/>
                            </p:stCondLst>
                            <p:childTnLst>
                              <p:par>
                                <p:cTn id="100" presetID="2" presetClass="exit" presetSubtype="4" fill="hold" nodeType="afterEffect">
                                  <p:stCondLst>
                                    <p:cond delay="0"/>
                                  </p:stCondLst>
                                  <p:childTnLst>
                                    <p:anim calcmode="lin" valueType="num">
                                      <p:cBhvr additive="base">
                                        <p:cTn id="101" dur="500"/>
                                        <p:tgtEl>
                                          <p:spTgt spid="1028"/>
                                        </p:tgtEl>
                                        <p:attrNameLst>
                                          <p:attrName>ppt_x</p:attrName>
                                        </p:attrNameLst>
                                      </p:cBhvr>
                                      <p:tavLst>
                                        <p:tav tm="0">
                                          <p:val>
                                            <p:strVal val="ppt_x"/>
                                          </p:val>
                                        </p:tav>
                                        <p:tav tm="100000">
                                          <p:val>
                                            <p:strVal val="ppt_x"/>
                                          </p:val>
                                        </p:tav>
                                      </p:tavLst>
                                    </p:anim>
                                    <p:anim calcmode="lin" valueType="num">
                                      <p:cBhvr additive="base">
                                        <p:cTn id="102" dur="500"/>
                                        <p:tgtEl>
                                          <p:spTgt spid="1028"/>
                                        </p:tgtEl>
                                        <p:attrNameLst>
                                          <p:attrName>ppt_y</p:attrName>
                                        </p:attrNameLst>
                                      </p:cBhvr>
                                      <p:tavLst>
                                        <p:tav tm="0">
                                          <p:val>
                                            <p:strVal val="ppt_y"/>
                                          </p:val>
                                        </p:tav>
                                        <p:tav tm="100000">
                                          <p:val>
                                            <p:strVal val="1+ppt_h/2"/>
                                          </p:val>
                                        </p:tav>
                                      </p:tavLst>
                                    </p:anim>
                                    <p:set>
                                      <p:cBhvr>
                                        <p:cTn id="103"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4" restart="whenNotActive" fill="hold" evtFilter="cancelBubble" nodeType="interactiveSeq">
                <p:stCondLst>
                  <p:cond evt="onClick" delay="0">
                    <p:tgtEl>
                      <p:spTgt spid="17"/>
                    </p:tgtEl>
                  </p:cond>
                </p:stCondLst>
                <p:endSync evt="end" delay="0">
                  <p:rtn val="all"/>
                </p:endSync>
                <p:childTnLst>
                  <p:par>
                    <p:cTn id="105" fill="hold">
                      <p:stCondLst>
                        <p:cond delay="0"/>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110603" fill="hold"/>
                                        <p:tgtEl>
                                          <p:spTgt spid="17"/>
                                        </p:tgtEl>
                                      </p:cBhvr>
                                    </p:cmd>
                                  </p:childTnLst>
                                </p:cTn>
                              </p:par>
                            </p:childTnLst>
                          </p:cTn>
                        </p:par>
                      </p:childTnLst>
                    </p:cTn>
                  </p:par>
                </p:childTnLst>
              </p:cTn>
              <p:nextCondLst>
                <p:cond evt="onClick" delay="0">
                  <p:tgtEl>
                    <p:spTgt spid="17"/>
                  </p:tgtEl>
                </p:cond>
              </p:nextCondLst>
            </p:seq>
            <p:audio>
              <p:cMediaNode>
                <p:cTn id="109"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5" grpId="0"/>
      <p:bldP spid="6" grpId="0"/>
      <p:bldP spid="7" grpId="0"/>
      <p:bldP spid="9" grpId="0"/>
      <p:bldP spid="10" grpId="0" animBg="1"/>
      <p:bldP spid="10" grpId="1" animBg="1"/>
      <p:bldP spid="10" grpId="2" animBg="1"/>
      <p:bldP spid="11" grpId="0"/>
      <p:bldP spid="13" grpId="0" animBg="1"/>
      <p:bldP spid="13" grpId="1" animBg="1"/>
      <p:bldP spid="13" grpId="2"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ttp://tvtl.bachkim.vn/uploads/resources/263/thumbnails2/thay%20boi%20xem%20voi%20-%20new.jpg.jpg"/>
          <p:cNvPicPr>
            <a:picLocks noChangeAspect="1" noChangeArrowheads="1"/>
          </p:cNvPicPr>
          <p:nvPr/>
        </p:nvPicPr>
        <p:blipFill>
          <a:blip r:embed="rId3" r:link="rId4"/>
          <a:srcRect/>
          <a:stretch>
            <a:fillRect/>
          </a:stretch>
        </p:blipFill>
        <p:spPr bwMode="auto">
          <a:xfrm>
            <a:off x="0" y="0"/>
            <a:ext cx="9144000" cy="6858000"/>
          </a:xfrm>
          <a:prstGeom prst="rect">
            <a:avLst/>
          </a:prstGeom>
          <a:noFill/>
          <a:ln w="9525">
            <a:noFill/>
            <a:miter lim="800000"/>
            <a:headEnd/>
            <a:tailEnd/>
          </a:ln>
        </p:spPr>
      </p:pic>
      <p:sp>
        <p:nvSpPr>
          <p:cNvPr id="29699" name="AutoShape 5"/>
          <p:cNvSpPr>
            <a:spLocks noChangeArrowheads="1"/>
          </p:cNvSpPr>
          <p:nvPr/>
        </p:nvSpPr>
        <p:spPr bwMode="auto">
          <a:xfrm>
            <a:off x="6553200" y="5334000"/>
            <a:ext cx="1905000" cy="533400"/>
          </a:xfrm>
          <a:prstGeom prst="wedgeEllipseCallout">
            <a:avLst>
              <a:gd name="adj1" fmla="val -33833"/>
              <a:gd name="adj2" fmla="val -177977"/>
            </a:avLst>
          </a:prstGeom>
          <a:solidFill>
            <a:srgbClr val="FFFF99"/>
          </a:solidFill>
          <a:ln w="9525">
            <a:solidFill>
              <a:schemeClr val="tx1"/>
            </a:solidFill>
            <a:miter lim="800000"/>
            <a:headEnd/>
            <a:tailEnd/>
          </a:ln>
        </p:spPr>
        <p:txBody>
          <a:bodyPr/>
          <a:lstStyle/>
          <a:p>
            <a:pPr algn="ctr"/>
            <a:endParaRPr lang="vi-VN" sz="2400"/>
          </a:p>
        </p:txBody>
      </p:sp>
      <p:sp>
        <p:nvSpPr>
          <p:cNvPr id="29700" name="Text Box 6"/>
          <p:cNvSpPr txBox="1">
            <a:spLocks noChangeArrowheads="1"/>
          </p:cNvSpPr>
          <p:nvPr/>
        </p:nvSpPr>
        <p:spPr bwMode="auto">
          <a:xfrm>
            <a:off x="6945313" y="5322888"/>
            <a:ext cx="1219200" cy="519112"/>
          </a:xfrm>
          <a:prstGeom prst="rect">
            <a:avLst/>
          </a:prstGeom>
          <a:noFill/>
          <a:ln w="9525">
            <a:noFill/>
            <a:miter lim="800000"/>
            <a:headEnd/>
            <a:tailEnd/>
          </a:ln>
        </p:spPr>
        <p:txBody>
          <a:bodyPr>
            <a:spAutoFit/>
          </a:bodyPr>
          <a:lstStyle/>
          <a:p>
            <a:pPr>
              <a:spcBef>
                <a:spcPct val="50000"/>
              </a:spcBef>
            </a:pPr>
            <a:r>
              <a:rPr lang="en-US" sz="2800" b="1" i="1">
                <a:solidFill>
                  <a:srgbClr val="FF0000"/>
                </a:solidFill>
                <a:latin typeface=".VnTime" pitchFamily="34" charset="0"/>
              </a:rPr>
              <a:t>Sê vßi</a:t>
            </a:r>
          </a:p>
        </p:txBody>
      </p:sp>
      <p:pic>
        <p:nvPicPr>
          <p:cNvPr id="29701" name="Picture 8" descr="http://tvtl.bachkim.vn/uploads/resources/263/thumbnails2/thay%20boi%20xem%20voi%20-%20new.jpg.jpg"/>
          <p:cNvPicPr>
            <a:picLocks noChangeAspect="1" noChangeArrowheads="1"/>
          </p:cNvPicPr>
          <p:nvPr/>
        </p:nvPicPr>
        <p:blipFill>
          <a:blip r:embed="rId3" r:link="rId4"/>
          <a:srcRect/>
          <a:stretch>
            <a:fillRect/>
          </a:stretch>
        </p:blipFill>
        <p:spPr bwMode="auto">
          <a:xfrm>
            <a:off x="0" y="0"/>
            <a:ext cx="9144000" cy="6858000"/>
          </a:xfrm>
          <a:prstGeom prst="rect">
            <a:avLst/>
          </a:prstGeom>
          <a:noFill/>
          <a:ln w="9525">
            <a:noFill/>
            <a:miter lim="800000"/>
            <a:headEnd/>
            <a:tailEnd/>
          </a:ln>
        </p:spPr>
      </p:pic>
      <p:sp>
        <p:nvSpPr>
          <p:cNvPr id="29702" name="AutoShape 9"/>
          <p:cNvSpPr>
            <a:spLocks noChangeArrowheads="1"/>
          </p:cNvSpPr>
          <p:nvPr/>
        </p:nvSpPr>
        <p:spPr bwMode="auto">
          <a:xfrm>
            <a:off x="6553200" y="5334000"/>
            <a:ext cx="1905000" cy="533400"/>
          </a:xfrm>
          <a:prstGeom prst="wedgeEllipseCallout">
            <a:avLst>
              <a:gd name="adj1" fmla="val -33833"/>
              <a:gd name="adj2" fmla="val -177977"/>
            </a:avLst>
          </a:prstGeom>
          <a:solidFill>
            <a:srgbClr val="FFFF99"/>
          </a:solidFill>
          <a:ln w="9525">
            <a:solidFill>
              <a:schemeClr val="tx1"/>
            </a:solidFill>
            <a:miter lim="800000"/>
            <a:headEnd/>
            <a:tailEnd/>
          </a:ln>
        </p:spPr>
        <p:txBody>
          <a:bodyPr/>
          <a:lstStyle/>
          <a:p>
            <a:pPr algn="ctr"/>
            <a:endParaRPr lang="vi-VN" sz="2400"/>
          </a:p>
        </p:txBody>
      </p:sp>
      <p:pic>
        <p:nvPicPr>
          <p:cNvPr id="29703" name="Picture 10" descr="http://tvtl.bachkim.vn/uploads/resources/263/thumbnails2/thay%20boi%20xem%20voi%20-%20new.jpg.jpg"/>
          <p:cNvPicPr>
            <a:picLocks noChangeAspect="1" noChangeArrowheads="1"/>
          </p:cNvPicPr>
          <p:nvPr/>
        </p:nvPicPr>
        <p:blipFill>
          <a:blip r:embed="rId3" r:link="rId4"/>
          <a:srcRect/>
          <a:stretch>
            <a:fillRect/>
          </a:stretch>
        </p:blipFill>
        <p:spPr bwMode="auto">
          <a:xfrm>
            <a:off x="0" y="0"/>
            <a:ext cx="9144000" cy="6858000"/>
          </a:xfrm>
          <a:prstGeom prst="rect">
            <a:avLst/>
          </a:prstGeom>
          <a:noFill/>
          <a:ln w="9525">
            <a:noFill/>
            <a:miter lim="800000"/>
            <a:headEnd/>
            <a:tailEnd/>
          </a:ln>
        </p:spPr>
      </p:pic>
      <p:sp>
        <p:nvSpPr>
          <p:cNvPr id="29704" name="AutoShape 11"/>
          <p:cNvSpPr>
            <a:spLocks noChangeArrowheads="1"/>
          </p:cNvSpPr>
          <p:nvPr/>
        </p:nvSpPr>
        <p:spPr bwMode="auto">
          <a:xfrm>
            <a:off x="6553200" y="5334000"/>
            <a:ext cx="1905000" cy="533400"/>
          </a:xfrm>
          <a:prstGeom prst="wedgeEllipseCallout">
            <a:avLst>
              <a:gd name="adj1" fmla="val -33833"/>
              <a:gd name="adj2" fmla="val -177977"/>
            </a:avLst>
          </a:prstGeom>
          <a:solidFill>
            <a:srgbClr val="FFFF99"/>
          </a:solidFill>
          <a:ln w="9525">
            <a:solidFill>
              <a:schemeClr val="tx1"/>
            </a:solidFill>
            <a:miter lim="800000"/>
            <a:headEnd/>
            <a:tailEnd/>
          </a:ln>
        </p:spPr>
        <p:txBody>
          <a:bodyPr/>
          <a:lstStyle/>
          <a:p>
            <a:pPr algn="ctr"/>
            <a:endParaRPr lang="vi-VN" sz="2400"/>
          </a:p>
        </p:txBody>
      </p:sp>
      <p:pic>
        <p:nvPicPr>
          <p:cNvPr id="29705" name="Picture 12" descr="http://tvtl.bachkim.vn/uploads/resources/263/thumbnails2/thay%20boi%20xem%20voi%20-%20new.jpg.jpg"/>
          <p:cNvPicPr>
            <a:picLocks noChangeAspect="1" noChangeArrowheads="1"/>
          </p:cNvPicPr>
          <p:nvPr/>
        </p:nvPicPr>
        <p:blipFill>
          <a:blip r:embed="rId3" r:link="rId4"/>
          <a:srcRect/>
          <a:stretch>
            <a:fillRect/>
          </a:stretch>
        </p:blipFill>
        <p:spPr bwMode="auto">
          <a:xfrm>
            <a:off x="0" y="0"/>
            <a:ext cx="9144000" cy="6858000"/>
          </a:xfrm>
          <a:prstGeom prst="rect">
            <a:avLst/>
          </a:prstGeom>
          <a:noFill/>
          <a:ln w="9525">
            <a:noFill/>
            <a:miter lim="800000"/>
            <a:headEnd/>
            <a:tailEnd/>
          </a:ln>
        </p:spPr>
      </p:pic>
      <p:sp>
        <p:nvSpPr>
          <p:cNvPr id="29706" name="AutoShape 13"/>
          <p:cNvSpPr>
            <a:spLocks noChangeArrowheads="1"/>
          </p:cNvSpPr>
          <p:nvPr/>
        </p:nvSpPr>
        <p:spPr bwMode="auto">
          <a:xfrm>
            <a:off x="7239000" y="3124200"/>
            <a:ext cx="1905000" cy="533400"/>
          </a:xfrm>
          <a:prstGeom prst="wedgeEllipseCallout">
            <a:avLst>
              <a:gd name="adj1" fmla="val -84667"/>
              <a:gd name="adj2" fmla="val 17856"/>
            </a:avLst>
          </a:prstGeom>
          <a:solidFill>
            <a:srgbClr val="FFFF99"/>
          </a:solidFill>
          <a:ln w="9525">
            <a:solidFill>
              <a:schemeClr val="tx1"/>
            </a:solidFill>
            <a:miter lim="800000"/>
            <a:headEnd/>
            <a:tailEnd/>
          </a:ln>
        </p:spPr>
        <p:txBody>
          <a:bodyPr/>
          <a:lstStyle/>
          <a:p>
            <a:pPr algn="ctr"/>
            <a:endParaRPr lang="vi-VN" sz="2400"/>
          </a:p>
        </p:txBody>
      </p:sp>
      <p:sp>
        <p:nvSpPr>
          <p:cNvPr id="29707" name="AutoShape 14"/>
          <p:cNvSpPr>
            <a:spLocks noChangeArrowheads="1"/>
          </p:cNvSpPr>
          <p:nvPr/>
        </p:nvSpPr>
        <p:spPr bwMode="auto">
          <a:xfrm>
            <a:off x="381000" y="5334000"/>
            <a:ext cx="1905000" cy="533400"/>
          </a:xfrm>
          <a:prstGeom prst="wedgeEllipseCallout">
            <a:avLst>
              <a:gd name="adj1" fmla="val -29833"/>
              <a:gd name="adj2" fmla="val -206546"/>
            </a:avLst>
          </a:prstGeom>
          <a:solidFill>
            <a:srgbClr val="FFFF99"/>
          </a:solidFill>
          <a:ln w="9525">
            <a:solidFill>
              <a:schemeClr val="tx1"/>
            </a:solidFill>
            <a:miter lim="800000"/>
            <a:headEnd/>
            <a:tailEnd/>
          </a:ln>
        </p:spPr>
        <p:txBody>
          <a:bodyPr/>
          <a:lstStyle/>
          <a:p>
            <a:pPr algn="ctr"/>
            <a:endParaRPr lang="vi-VN" sz="2400"/>
          </a:p>
        </p:txBody>
      </p:sp>
      <p:sp>
        <p:nvSpPr>
          <p:cNvPr id="29708" name="AutoShape 15"/>
          <p:cNvSpPr>
            <a:spLocks noChangeArrowheads="1"/>
          </p:cNvSpPr>
          <p:nvPr/>
        </p:nvSpPr>
        <p:spPr bwMode="auto">
          <a:xfrm>
            <a:off x="5638800" y="609600"/>
            <a:ext cx="1905000" cy="533400"/>
          </a:xfrm>
          <a:prstGeom prst="wedgeEllipseCallout">
            <a:avLst>
              <a:gd name="adj1" fmla="val 57500"/>
              <a:gd name="adj2" fmla="val 115181"/>
            </a:avLst>
          </a:prstGeom>
          <a:solidFill>
            <a:srgbClr val="FFFF99"/>
          </a:solidFill>
          <a:ln w="9525">
            <a:solidFill>
              <a:schemeClr val="tx1"/>
            </a:solidFill>
            <a:miter lim="800000"/>
            <a:headEnd/>
            <a:tailEnd/>
          </a:ln>
        </p:spPr>
        <p:txBody>
          <a:bodyPr/>
          <a:lstStyle/>
          <a:p>
            <a:pPr algn="ctr"/>
            <a:endParaRPr lang="vi-VN" sz="2400"/>
          </a:p>
        </p:txBody>
      </p:sp>
      <p:sp>
        <p:nvSpPr>
          <p:cNvPr id="29709" name="AutoShape 16"/>
          <p:cNvSpPr>
            <a:spLocks noChangeArrowheads="1"/>
          </p:cNvSpPr>
          <p:nvPr/>
        </p:nvSpPr>
        <p:spPr bwMode="auto">
          <a:xfrm>
            <a:off x="3124200" y="3200400"/>
            <a:ext cx="1905000" cy="533400"/>
          </a:xfrm>
          <a:prstGeom prst="wedgeEllipseCallout">
            <a:avLst>
              <a:gd name="adj1" fmla="val -29833"/>
              <a:gd name="adj2" fmla="val -206546"/>
            </a:avLst>
          </a:prstGeom>
          <a:solidFill>
            <a:srgbClr val="FFFF99"/>
          </a:solidFill>
          <a:ln w="9525">
            <a:solidFill>
              <a:schemeClr val="tx1"/>
            </a:solidFill>
            <a:miter lim="800000"/>
            <a:headEnd/>
            <a:tailEnd/>
          </a:ln>
        </p:spPr>
        <p:txBody>
          <a:bodyPr/>
          <a:lstStyle/>
          <a:p>
            <a:pPr algn="ctr"/>
            <a:endParaRPr lang="vi-VN" sz="2400"/>
          </a:p>
        </p:txBody>
      </p:sp>
      <p:sp>
        <p:nvSpPr>
          <p:cNvPr id="29710" name="AutoShape 17"/>
          <p:cNvSpPr>
            <a:spLocks noChangeArrowheads="1"/>
          </p:cNvSpPr>
          <p:nvPr/>
        </p:nvSpPr>
        <p:spPr bwMode="auto">
          <a:xfrm>
            <a:off x="0" y="914400"/>
            <a:ext cx="1905000" cy="533400"/>
          </a:xfrm>
          <a:prstGeom prst="wedgeEllipseCallout">
            <a:avLst>
              <a:gd name="adj1" fmla="val -18583"/>
              <a:gd name="adj2" fmla="val 267560"/>
            </a:avLst>
          </a:prstGeom>
          <a:solidFill>
            <a:srgbClr val="FFFF99"/>
          </a:solidFill>
          <a:ln w="9525">
            <a:solidFill>
              <a:schemeClr val="tx1"/>
            </a:solidFill>
            <a:miter lim="800000"/>
            <a:headEnd/>
            <a:tailEnd/>
          </a:ln>
        </p:spPr>
        <p:txBody>
          <a:bodyPr/>
          <a:lstStyle/>
          <a:p>
            <a:pPr algn="ctr"/>
            <a:endParaRPr lang="vi-VN" sz="2400"/>
          </a:p>
        </p:txBody>
      </p:sp>
      <p:sp>
        <p:nvSpPr>
          <p:cNvPr id="29711" name="Text Box 18"/>
          <p:cNvSpPr txBox="1">
            <a:spLocks noChangeArrowheads="1"/>
          </p:cNvSpPr>
          <p:nvPr/>
        </p:nvSpPr>
        <p:spPr bwMode="auto">
          <a:xfrm>
            <a:off x="727075" y="5326063"/>
            <a:ext cx="1295400" cy="519112"/>
          </a:xfrm>
          <a:prstGeom prst="rect">
            <a:avLst/>
          </a:prstGeom>
          <a:noFill/>
          <a:ln w="9525">
            <a:noFill/>
            <a:miter lim="800000"/>
            <a:headEnd/>
            <a:tailEnd/>
          </a:ln>
        </p:spPr>
        <p:txBody>
          <a:bodyPr>
            <a:spAutoFit/>
          </a:bodyPr>
          <a:lstStyle/>
          <a:p>
            <a:pPr>
              <a:spcBef>
                <a:spcPct val="50000"/>
              </a:spcBef>
            </a:pPr>
            <a:r>
              <a:rPr lang="en-US" sz="2800" b="1" i="1">
                <a:solidFill>
                  <a:srgbClr val="6600FF"/>
                </a:solidFill>
                <a:latin typeface=".VnTime" pitchFamily="34" charset="0"/>
              </a:rPr>
              <a:t>Sê vßi</a:t>
            </a:r>
          </a:p>
        </p:txBody>
      </p:sp>
      <p:sp>
        <p:nvSpPr>
          <p:cNvPr id="29712" name="Text Box 20"/>
          <p:cNvSpPr txBox="1">
            <a:spLocks noChangeArrowheads="1"/>
          </p:cNvSpPr>
          <p:nvPr/>
        </p:nvSpPr>
        <p:spPr bwMode="auto">
          <a:xfrm>
            <a:off x="381000" y="914400"/>
            <a:ext cx="1295400" cy="519113"/>
          </a:xfrm>
          <a:prstGeom prst="rect">
            <a:avLst/>
          </a:prstGeom>
          <a:noFill/>
          <a:ln w="9525">
            <a:noFill/>
            <a:miter lim="800000"/>
            <a:headEnd/>
            <a:tailEnd/>
          </a:ln>
        </p:spPr>
        <p:txBody>
          <a:bodyPr>
            <a:spAutoFit/>
          </a:bodyPr>
          <a:lstStyle/>
          <a:p>
            <a:pPr>
              <a:spcBef>
                <a:spcPct val="50000"/>
              </a:spcBef>
            </a:pPr>
            <a:r>
              <a:rPr lang="en-US" sz="2800" b="1" i="1" dirty="0">
                <a:solidFill>
                  <a:srgbClr val="6600FF"/>
                </a:solidFill>
                <a:latin typeface=".VnTime" pitchFamily="34" charset="0"/>
              </a:rPr>
              <a:t>Sê ngµ</a:t>
            </a:r>
          </a:p>
        </p:txBody>
      </p:sp>
      <p:sp>
        <p:nvSpPr>
          <p:cNvPr id="29713" name="Text Box 21"/>
          <p:cNvSpPr txBox="1">
            <a:spLocks noChangeArrowheads="1"/>
          </p:cNvSpPr>
          <p:nvPr/>
        </p:nvSpPr>
        <p:spPr bwMode="auto">
          <a:xfrm>
            <a:off x="5943600" y="609600"/>
            <a:ext cx="1524000" cy="519113"/>
          </a:xfrm>
          <a:prstGeom prst="rect">
            <a:avLst/>
          </a:prstGeom>
          <a:noFill/>
          <a:ln w="9525">
            <a:noFill/>
            <a:miter lim="800000"/>
            <a:headEnd/>
            <a:tailEnd/>
          </a:ln>
        </p:spPr>
        <p:txBody>
          <a:bodyPr>
            <a:spAutoFit/>
          </a:bodyPr>
          <a:lstStyle/>
          <a:p>
            <a:pPr>
              <a:spcBef>
                <a:spcPct val="50000"/>
              </a:spcBef>
            </a:pPr>
            <a:r>
              <a:rPr lang="en-US" sz="2800" b="1" i="1">
                <a:solidFill>
                  <a:srgbClr val="6600FF"/>
                </a:solidFill>
                <a:latin typeface=".VnTime" pitchFamily="34" charset="0"/>
              </a:rPr>
              <a:t>Sê ®u«i</a:t>
            </a:r>
          </a:p>
        </p:txBody>
      </p:sp>
      <p:sp>
        <p:nvSpPr>
          <p:cNvPr id="29714" name="Text Box 22"/>
          <p:cNvSpPr txBox="1">
            <a:spLocks noChangeArrowheads="1"/>
          </p:cNvSpPr>
          <p:nvPr/>
        </p:nvSpPr>
        <p:spPr bwMode="auto">
          <a:xfrm>
            <a:off x="3429000" y="3200400"/>
            <a:ext cx="1295400" cy="519113"/>
          </a:xfrm>
          <a:prstGeom prst="rect">
            <a:avLst/>
          </a:prstGeom>
          <a:noFill/>
          <a:ln w="9525">
            <a:noFill/>
            <a:miter lim="800000"/>
            <a:headEnd/>
            <a:tailEnd/>
          </a:ln>
        </p:spPr>
        <p:txBody>
          <a:bodyPr>
            <a:spAutoFit/>
          </a:bodyPr>
          <a:lstStyle/>
          <a:p>
            <a:pPr>
              <a:spcBef>
                <a:spcPct val="50000"/>
              </a:spcBef>
            </a:pPr>
            <a:r>
              <a:rPr lang="en-US" sz="2800" b="1" i="1">
                <a:solidFill>
                  <a:srgbClr val="6600FF"/>
                </a:solidFill>
                <a:latin typeface=".VnTime" pitchFamily="34" charset="0"/>
              </a:rPr>
              <a:t>Sê tai</a:t>
            </a:r>
          </a:p>
        </p:txBody>
      </p:sp>
      <p:sp>
        <p:nvSpPr>
          <p:cNvPr id="29715" name="Text Box 23"/>
          <p:cNvSpPr txBox="1">
            <a:spLocks noChangeArrowheads="1"/>
          </p:cNvSpPr>
          <p:nvPr/>
        </p:nvSpPr>
        <p:spPr bwMode="auto">
          <a:xfrm>
            <a:off x="7543800" y="3124200"/>
            <a:ext cx="1600200" cy="519113"/>
          </a:xfrm>
          <a:prstGeom prst="rect">
            <a:avLst/>
          </a:prstGeom>
          <a:noFill/>
          <a:ln w="9525">
            <a:noFill/>
            <a:miter lim="800000"/>
            <a:headEnd/>
            <a:tailEnd/>
          </a:ln>
        </p:spPr>
        <p:txBody>
          <a:bodyPr>
            <a:spAutoFit/>
          </a:bodyPr>
          <a:lstStyle/>
          <a:p>
            <a:pPr>
              <a:spcBef>
                <a:spcPct val="50000"/>
              </a:spcBef>
            </a:pPr>
            <a:r>
              <a:rPr lang="en-US" sz="2800" b="1" i="1">
                <a:solidFill>
                  <a:srgbClr val="6600FF"/>
                </a:solidFill>
                <a:latin typeface=".VnTime" pitchFamily="34" charset="0"/>
              </a:rPr>
              <a:t>Sê ch©n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p:cTn id="12" dur="1000" fill="hold"/>
                                        <p:tgtEl>
                                          <p:spTgt spid="29699"/>
                                        </p:tgtEl>
                                        <p:attrNameLst>
                                          <p:attrName>ppt_x</p:attrName>
                                        </p:attrNameLst>
                                      </p:cBhvr>
                                      <p:tavLst>
                                        <p:tav tm="0">
                                          <p:val>
                                            <p:strVal val="#ppt_x-.2"/>
                                          </p:val>
                                        </p:tav>
                                        <p:tav tm="100000">
                                          <p:val>
                                            <p:strVal val="#ppt_x"/>
                                          </p:val>
                                        </p:tav>
                                      </p:tavLst>
                                    </p:anim>
                                    <p:anim calcmode="lin" valueType="num">
                                      <p:cBhvr>
                                        <p:cTn id="13" dur="1000" fill="hold"/>
                                        <p:tgtEl>
                                          <p:spTgt spid="2969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699"/>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9700"/>
                                        </p:tgtEl>
                                        <p:attrNameLst>
                                          <p:attrName>style.visibility</p:attrName>
                                        </p:attrNameLst>
                                      </p:cBhvr>
                                      <p:to>
                                        <p:strVal val="visible"/>
                                      </p:to>
                                    </p:set>
                                    <p:anim calcmode="lin" valueType="num">
                                      <p:cBhvr>
                                        <p:cTn id="17" dur="1000" fill="hold"/>
                                        <p:tgtEl>
                                          <p:spTgt spid="29700"/>
                                        </p:tgtEl>
                                        <p:attrNameLst>
                                          <p:attrName>ppt_x</p:attrName>
                                        </p:attrNameLst>
                                      </p:cBhvr>
                                      <p:tavLst>
                                        <p:tav tm="0">
                                          <p:val>
                                            <p:strVal val="#ppt_x-.2"/>
                                          </p:val>
                                        </p:tav>
                                        <p:tav tm="100000">
                                          <p:val>
                                            <p:strVal val="#ppt_x"/>
                                          </p:val>
                                        </p:tav>
                                      </p:tavLst>
                                    </p:anim>
                                    <p:anim calcmode="lin" valueType="num">
                                      <p:cBhvr>
                                        <p:cTn id="18" dur="1000" fill="hold"/>
                                        <p:tgtEl>
                                          <p:spTgt spid="2970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9700"/>
                                        </p:tgtEl>
                                      </p:cBhvr>
                                    </p:animEffect>
                                  </p:childTnLst>
                                </p:cTn>
                              </p:par>
                              <p:par>
                                <p:cTn id="20" presetID="29" presetClass="entr" presetSubtype="0" fill="hold" nodeType="withEffect">
                                  <p:stCondLst>
                                    <p:cond delay="0"/>
                                  </p:stCondLst>
                                  <p:childTnLst>
                                    <p:set>
                                      <p:cBhvr>
                                        <p:cTn id="21" dur="1" fill="hold">
                                          <p:stCondLst>
                                            <p:cond delay="0"/>
                                          </p:stCondLst>
                                        </p:cTn>
                                        <p:tgtEl>
                                          <p:spTgt spid="29701"/>
                                        </p:tgtEl>
                                        <p:attrNameLst>
                                          <p:attrName>style.visibility</p:attrName>
                                        </p:attrNameLst>
                                      </p:cBhvr>
                                      <p:to>
                                        <p:strVal val="visible"/>
                                      </p:to>
                                    </p:set>
                                    <p:anim calcmode="lin" valueType="num">
                                      <p:cBhvr>
                                        <p:cTn id="22" dur="1000" fill="hold"/>
                                        <p:tgtEl>
                                          <p:spTgt spid="29701"/>
                                        </p:tgtEl>
                                        <p:attrNameLst>
                                          <p:attrName>ppt_x</p:attrName>
                                        </p:attrNameLst>
                                      </p:cBhvr>
                                      <p:tavLst>
                                        <p:tav tm="0">
                                          <p:val>
                                            <p:strVal val="#ppt_x-.2"/>
                                          </p:val>
                                        </p:tav>
                                        <p:tav tm="100000">
                                          <p:val>
                                            <p:strVal val="#ppt_x"/>
                                          </p:val>
                                        </p:tav>
                                      </p:tavLst>
                                    </p:anim>
                                    <p:anim calcmode="lin" valueType="num">
                                      <p:cBhvr>
                                        <p:cTn id="23" dur="1000" fill="hold"/>
                                        <p:tgtEl>
                                          <p:spTgt spid="2970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9701"/>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9702"/>
                                        </p:tgtEl>
                                        <p:attrNameLst>
                                          <p:attrName>style.visibility</p:attrName>
                                        </p:attrNameLst>
                                      </p:cBhvr>
                                      <p:to>
                                        <p:strVal val="visible"/>
                                      </p:to>
                                    </p:set>
                                    <p:anim calcmode="lin" valueType="num">
                                      <p:cBhvr>
                                        <p:cTn id="27" dur="1000" fill="hold"/>
                                        <p:tgtEl>
                                          <p:spTgt spid="29702"/>
                                        </p:tgtEl>
                                        <p:attrNameLst>
                                          <p:attrName>ppt_x</p:attrName>
                                        </p:attrNameLst>
                                      </p:cBhvr>
                                      <p:tavLst>
                                        <p:tav tm="0">
                                          <p:val>
                                            <p:strVal val="#ppt_x-.2"/>
                                          </p:val>
                                        </p:tav>
                                        <p:tav tm="100000">
                                          <p:val>
                                            <p:strVal val="#ppt_x"/>
                                          </p:val>
                                        </p:tav>
                                      </p:tavLst>
                                    </p:anim>
                                    <p:anim calcmode="lin" valueType="num">
                                      <p:cBhvr>
                                        <p:cTn id="28" dur="1000" fill="hold"/>
                                        <p:tgtEl>
                                          <p:spTgt spid="2970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9702"/>
                                        </p:tgtEl>
                                      </p:cBhvr>
                                    </p:animEffect>
                                  </p:childTnLst>
                                </p:cTn>
                              </p:par>
                              <p:par>
                                <p:cTn id="30" presetID="29" presetClass="entr" presetSubtype="0" fill="hold" nodeType="withEffect">
                                  <p:stCondLst>
                                    <p:cond delay="0"/>
                                  </p:stCondLst>
                                  <p:childTnLst>
                                    <p:set>
                                      <p:cBhvr>
                                        <p:cTn id="31" dur="1" fill="hold">
                                          <p:stCondLst>
                                            <p:cond delay="0"/>
                                          </p:stCondLst>
                                        </p:cTn>
                                        <p:tgtEl>
                                          <p:spTgt spid="29703"/>
                                        </p:tgtEl>
                                        <p:attrNameLst>
                                          <p:attrName>style.visibility</p:attrName>
                                        </p:attrNameLst>
                                      </p:cBhvr>
                                      <p:to>
                                        <p:strVal val="visible"/>
                                      </p:to>
                                    </p:set>
                                    <p:anim calcmode="lin" valueType="num">
                                      <p:cBhvr>
                                        <p:cTn id="32" dur="1000" fill="hold"/>
                                        <p:tgtEl>
                                          <p:spTgt spid="29703"/>
                                        </p:tgtEl>
                                        <p:attrNameLst>
                                          <p:attrName>ppt_x</p:attrName>
                                        </p:attrNameLst>
                                      </p:cBhvr>
                                      <p:tavLst>
                                        <p:tav tm="0">
                                          <p:val>
                                            <p:strVal val="#ppt_x-.2"/>
                                          </p:val>
                                        </p:tav>
                                        <p:tav tm="100000">
                                          <p:val>
                                            <p:strVal val="#ppt_x"/>
                                          </p:val>
                                        </p:tav>
                                      </p:tavLst>
                                    </p:anim>
                                    <p:anim calcmode="lin" valueType="num">
                                      <p:cBhvr>
                                        <p:cTn id="33" dur="1000" fill="hold"/>
                                        <p:tgtEl>
                                          <p:spTgt spid="29703"/>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970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9704"/>
                                        </p:tgtEl>
                                        <p:attrNameLst>
                                          <p:attrName>style.visibility</p:attrName>
                                        </p:attrNameLst>
                                      </p:cBhvr>
                                      <p:to>
                                        <p:strVal val="visible"/>
                                      </p:to>
                                    </p:set>
                                    <p:anim calcmode="lin" valueType="num">
                                      <p:cBhvr>
                                        <p:cTn id="37" dur="1000" fill="hold"/>
                                        <p:tgtEl>
                                          <p:spTgt spid="29704"/>
                                        </p:tgtEl>
                                        <p:attrNameLst>
                                          <p:attrName>ppt_x</p:attrName>
                                        </p:attrNameLst>
                                      </p:cBhvr>
                                      <p:tavLst>
                                        <p:tav tm="0">
                                          <p:val>
                                            <p:strVal val="#ppt_x-.2"/>
                                          </p:val>
                                        </p:tav>
                                        <p:tav tm="100000">
                                          <p:val>
                                            <p:strVal val="#ppt_x"/>
                                          </p:val>
                                        </p:tav>
                                      </p:tavLst>
                                    </p:anim>
                                    <p:anim calcmode="lin" valueType="num">
                                      <p:cBhvr>
                                        <p:cTn id="38" dur="1000" fill="hold"/>
                                        <p:tgtEl>
                                          <p:spTgt spid="2970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9704"/>
                                        </p:tgtEl>
                                      </p:cBhvr>
                                    </p:animEffect>
                                  </p:childTnLst>
                                </p:cTn>
                              </p:par>
                              <p:par>
                                <p:cTn id="40" presetID="29" presetClass="entr" presetSubtype="0" fill="hold" nodeType="withEffect">
                                  <p:stCondLst>
                                    <p:cond delay="0"/>
                                  </p:stCondLst>
                                  <p:childTnLst>
                                    <p:set>
                                      <p:cBhvr>
                                        <p:cTn id="41" dur="1" fill="hold">
                                          <p:stCondLst>
                                            <p:cond delay="0"/>
                                          </p:stCondLst>
                                        </p:cTn>
                                        <p:tgtEl>
                                          <p:spTgt spid="29705"/>
                                        </p:tgtEl>
                                        <p:attrNameLst>
                                          <p:attrName>style.visibility</p:attrName>
                                        </p:attrNameLst>
                                      </p:cBhvr>
                                      <p:to>
                                        <p:strVal val="visible"/>
                                      </p:to>
                                    </p:set>
                                    <p:anim calcmode="lin" valueType="num">
                                      <p:cBhvr>
                                        <p:cTn id="42" dur="1000" fill="hold"/>
                                        <p:tgtEl>
                                          <p:spTgt spid="29705"/>
                                        </p:tgtEl>
                                        <p:attrNameLst>
                                          <p:attrName>ppt_x</p:attrName>
                                        </p:attrNameLst>
                                      </p:cBhvr>
                                      <p:tavLst>
                                        <p:tav tm="0">
                                          <p:val>
                                            <p:strVal val="#ppt_x-.2"/>
                                          </p:val>
                                        </p:tav>
                                        <p:tav tm="100000">
                                          <p:val>
                                            <p:strVal val="#ppt_x"/>
                                          </p:val>
                                        </p:tav>
                                      </p:tavLst>
                                    </p:anim>
                                    <p:anim calcmode="lin" valueType="num">
                                      <p:cBhvr>
                                        <p:cTn id="43" dur="1000" fill="hold"/>
                                        <p:tgtEl>
                                          <p:spTgt spid="2970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9705"/>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29706"/>
                                        </p:tgtEl>
                                        <p:attrNameLst>
                                          <p:attrName>style.visibility</p:attrName>
                                        </p:attrNameLst>
                                      </p:cBhvr>
                                      <p:to>
                                        <p:strVal val="visible"/>
                                      </p:to>
                                    </p:set>
                                    <p:anim calcmode="lin" valueType="num">
                                      <p:cBhvr>
                                        <p:cTn id="47" dur="1000" fill="hold"/>
                                        <p:tgtEl>
                                          <p:spTgt spid="29706"/>
                                        </p:tgtEl>
                                        <p:attrNameLst>
                                          <p:attrName>ppt_x</p:attrName>
                                        </p:attrNameLst>
                                      </p:cBhvr>
                                      <p:tavLst>
                                        <p:tav tm="0">
                                          <p:val>
                                            <p:strVal val="#ppt_x-.2"/>
                                          </p:val>
                                        </p:tav>
                                        <p:tav tm="100000">
                                          <p:val>
                                            <p:strVal val="#ppt_x"/>
                                          </p:val>
                                        </p:tav>
                                      </p:tavLst>
                                    </p:anim>
                                    <p:anim calcmode="lin" valueType="num">
                                      <p:cBhvr>
                                        <p:cTn id="48" dur="1000" fill="hold"/>
                                        <p:tgtEl>
                                          <p:spTgt spid="29706"/>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9706"/>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29707"/>
                                        </p:tgtEl>
                                        <p:attrNameLst>
                                          <p:attrName>style.visibility</p:attrName>
                                        </p:attrNameLst>
                                      </p:cBhvr>
                                      <p:to>
                                        <p:strVal val="visible"/>
                                      </p:to>
                                    </p:set>
                                    <p:anim calcmode="lin" valueType="num">
                                      <p:cBhvr>
                                        <p:cTn id="52" dur="1000" fill="hold"/>
                                        <p:tgtEl>
                                          <p:spTgt spid="29707"/>
                                        </p:tgtEl>
                                        <p:attrNameLst>
                                          <p:attrName>ppt_x</p:attrName>
                                        </p:attrNameLst>
                                      </p:cBhvr>
                                      <p:tavLst>
                                        <p:tav tm="0">
                                          <p:val>
                                            <p:strVal val="#ppt_x-.2"/>
                                          </p:val>
                                        </p:tav>
                                        <p:tav tm="100000">
                                          <p:val>
                                            <p:strVal val="#ppt_x"/>
                                          </p:val>
                                        </p:tav>
                                      </p:tavLst>
                                    </p:anim>
                                    <p:anim calcmode="lin" valueType="num">
                                      <p:cBhvr>
                                        <p:cTn id="53" dur="1000" fill="hold"/>
                                        <p:tgtEl>
                                          <p:spTgt spid="29707"/>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9707"/>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29708"/>
                                        </p:tgtEl>
                                        <p:attrNameLst>
                                          <p:attrName>style.visibility</p:attrName>
                                        </p:attrNameLst>
                                      </p:cBhvr>
                                      <p:to>
                                        <p:strVal val="visible"/>
                                      </p:to>
                                    </p:set>
                                    <p:anim calcmode="lin" valueType="num">
                                      <p:cBhvr>
                                        <p:cTn id="57" dur="1000" fill="hold"/>
                                        <p:tgtEl>
                                          <p:spTgt spid="29708"/>
                                        </p:tgtEl>
                                        <p:attrNameLst>
                                          <p:attrName>ppt_x</p:attrName>
                                        </p:attrNameLst>
                                      </p:cBhvr>
                                      <p:tavLst>
                                        <p:tav tm="0">
                                          <p:val>
                                            <p:strVal val="#ppt_x-.2"/>
                                          </p:val>
                                        </p:tav>
                                        <p:tav tm="100000">
                                          <p:val>
                                            <p:strVal val="#ppt_x"/>
                                          </p:val>
                                        </p:tav>
                                      </p:tavLst>
                                    </p:anim>
                                    <p:anim calcmode="lin" valueType="num">
                                      <p:cBhvr>
                                        <p:cTn id="58" dur="1000" fill="hold"/>
                                        <p:tgtEl>
                                          <p:spTgt spid="29708"/>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9708"/>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29709"/>
                                        </p:tgtEl>
                                        <p:attrNameLst>
                                          <p:attrName>style.visibility</p:attrName>
                                        </p:attrNameLst>
                                      </p:cBhvr>
                                      <p:to>
                                        <p:strVal val="visible"/>
                                      </p:to>
                                    </p:set>
                                    <p:anim calcmode="lin" valueType="num">
                                      <p:cBhvr>
                                        <p:cTn id="62" dur="1000" fill="hold"/>
                                        <p:tgtEl>
                                          <p:spTgt spid="29709"/>
                                        </p:tgtEl>
                                        <p:attrNameLst>
                                          <p:attrName>ppt_x</p:attrName>
                                        </p:attrNameLst>
                                      </p:cBhvr>
                                      <p:tavLst>
                                        <p:tav tm="0">
                                          <p:val>
                                            <p:strVal val="#ppt_x-.2"/>
                                          </p:val>
                                        </p:tav>
                                        <p:tav tm="100000">
                                          <p:val>
                                            <p:strVal val="#ppt_x"/>
                                          </p:val>
                                        </p:tav>
                                      </p:tavLst>
                                    </p:anim>
                                    <p:anim calcmode="lin" valueType="num">
                                      <p:cBhvr>
                                        <p:cTn id="63" dur="1000" fill="hold"/>
                                        <p:tgtEl>
                                          <p:spTgt spid="2970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9709"/>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29710"/>
                                        </p:tgtEl>
                                        <p:attrNameLst>
                                          <p:attrName>style.visibility</p:attrName>
                                        </p:attrNameLst>
                                      </p:cBhvr>
                                      <p:to>
                                        <p:strVal val="visible"/>
                                      </p:to>
                                    </p:set>
                                    <p:anim calcmode="lin" valueType="num">
                                      <p:cBhvr>
                                        <p:cTn id="67" dur="1000" fill="hold"/>
                                        <p:tgtEl>
                                          <p:spTgt spid="29710"/>
                                        </p:tgtEl>
                                        <p:attrNameLst>
                                          <p:attrName>ppt_x</p:attrName>
                                        </p:attrNameLst>
                                      </p:cBhvr>
                                      <p:tavLst>
                                        <p:tav tm="0">
                                          <p:val>
                                            <p:strVal val="#ppt_x-.2"/>
                                          </p:val>
                                        </p:tav>
                                        <p:tav tm="100000">
                                          <p:val>
                                            <p:strVal val="#ppt_x"/>
                                          </p:val>
                                        </p:tav>
                                      </p:tavLst>
                                    </p:anim>
                                    <p:anim calcmode="lin" valueType="num">
                                      <p:cBhvr>
                                        <p:cTn id="68" dur="1000" fill="hold"/>
                                        <p:tgtEl>
                                          <p:spTgt spid="29710"/>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9710"/>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29711"/>
                                        </p:tgtEl>
                                        <p:attrNameLst>
                                          <p:attrName>style.visibility</p:attrName>
                                        </p:attrNameLst>
                                      </p:cBhvr>
                                      <p:to>
                                        <p:strVal val="visible"/>
                                      </p:to>
                                    </p:set>
                                    <p:anim calcmode="lin" valueType="num">
                                      <p:cBhvr>
                                        <p:cTn id="72" dur="1000" fill="hold"/>
                                        <p:tgtEl>
                                          <p:spTgt spid="29711"/>
                                        </p:tgtEl>
                                        <p:attrNameLst>
                                          <p:attrName>ppt_x</p:attrName>
                                        </p:attrNameLst>
                                      </p:cBhvr>
                                      <p:tavLst>
                                        <p:tav tm="0">
                                          <p:val>
                                            <p:strVal val="#ppt_x-.2"/>
                                          </p:val>
                                        </p:tav>
                                        <p:tav tm="100000">
                                          <p:val>
                                            <p:strVal val="#ppt_x"/>
                                          </p:val>
                                        </p:tav>
                                      </p:tavLst>
                                    </p:anim>
                                    <p:anim calcmode="lin" valueType="num">
                                      <p:cBhvr>
                                        <p:cTn id="73" dur="1000" fill="hold"/>
                                        <p:tgtEl>
                                          <p:spTgt spid="29711"/>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9711"/>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29712"/>
                                        </p:tgtEl>
                                        <p:attrNameLst>
                                          <p:attrName>style.visibility</p:attrName>
                                        </p:attrNameLst>
                                      </p:cBhvr>
                                      <p:to>
                                        <p:strVal val="visible"/>
                                      </p:to>
                                    </p:set>
                                    <p:anim calcmode="lin" valueType="num">
                                      <p:cBhvr>
                                        <p:cTn id="77" dur="1000" fill="hold"/>
                                        <p:tgtEl>
                                          <p:spTgt spid="29712"/>
                                        </p:tgtEl>
                                        <p:attrNameLst>
                                          <p:attrName>ppt_x</p:attrName>
                                        </p:attrNameLst>
                                      </p:cBhvr>
                                      <p:tavLst>
                                        <p:tav tm="0">
                                          <p:val>
                                            <p:strVal val="#ppt_x-.2"/>
                                          </p:val>
                                        </p:tav>
                                        <p:tav tm="100000">
                                          <p:val>
                                            <p:strVal val="#ppt_x"/>
                                          </p:val>
                                        </p:tav>
                                      </p:tavLst>
                                    </p:anim>
                                    <p:anim calcmode="lin" valueType="num">
                                      <p:cBhvr>
                                        <p:cTn id="78" dur="1000" fill="hold"/>
                                        <p:tgtEl>
                                          <p:spTgt spid="29712"/>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9712"/>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29713"/>
                                        </p:tgtEl>
                                        <p:attrNameLst>
                                          <p:attrName>style.visibility</p:attrName>
                                        </p:attrNameLst>
                                      </p:cBhvr>
                                      <p:to>
                                        <p:strVal val="visible"/>
                                      </p:to>
                                    </p:set>
                                    <p:anim calcmode="lin" valueType="num">
                                      <p:cBhvr>
                                        <p:cTn id="82" dur="1000" fill="hold"/>
                                        <p:tgtEl>
                                          <p:spTgt spid="29713"/>
                                        </p:tgtEl>
                                        <p:attrNameLst>
                                          <p:attrName>ppt_x</p:attrName>
                                        </p:attrNameLst>
                                      </p:cBhvr>
                                      <p:tavLst>
                                        <p:tav tm="0">
                                          <p:val>
                                            <p:strVal val="#ppt_x-.2"/>
                                          </p:val>
                                        </p:tav>
                                        <p:tav tm="100000">
                                          <p:val>
                                            <p:strVal val="#ppt_x"/>
                                          </p:val>
                                        </p:tav>
                                      </p:tavLst>
                                    </p:anim>
                                    <p:anim calcmode="lin" valueType="num">
                                      <p:cBhvr>
                                        <p:cTn id="83" dur="1000" fill="hold"/>
                                        <p:tgtEl>
                                          <p:spTgt spid="29713"/>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9713"/>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29714"/>
                                        </p:tgtEl>
                                        <p:attrNameLst>
                                          <p:attrName>style.visibility</p:attrName>
                                        </p:attrNameLst>
                                      </p:cBhvr>
                                      <p:to>
                                        <p:strVal val="visible"/>
                                      </p:to>
                                    </p:set>
                                    <p:anim calcmode="lin" valueType="num">
                                      <p:cBhvr>
                                        <p:cTn id="87" dur="1000" fill="hold"/>
                                        <p:tgtEl>
                                          <p:spTgt spid="29714"/>
                                        </p:tgtEl>
                                        <p:attrNameLst>
                                          <p:attrName>ppt_x</p:attrName>
                                        </p:attrNameLst>
                                      </p:cBhvr>
                                      <p:tavLst>
                                        <p:tav tm="0">
                                          <p:val>
                                            <p:strVal val="#ppt_x-.2"/>
                                          </p:val>
                                        </p:tav>
                                        <p:tav tm="100000">
                                          <p:val>
                                            <p:strVal val="#ppt_x"/>
                                          </p:val>
                                        </p:tav>
                                      </p:tavLst>
                                    </p:anim>
                                    <p:anim calcmode="lin" valueType="num">
                                      <p:cBhvr>
                                        <p:cTn id="88" dur="1000" fill="hold"/>
                                        <p:tgtEl>
                                          <p:spTgt spid="29714"/>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9714"/>
                                        </p:tgtEl>
                                      </p:cBhvr>
                                    </p:animEffect>
                                  </p:childTnLst>
                                </p:cTn>
                              </p:par>
                              <p:par>
                                <p:cTn id="90" presetID="29" presetClass="entr" presetSubtype="0" fill="hold" grpId="0" nodeType="withEffect">
                                  <p:stCondLst>
                                    <p:cond delay="0"/>
                                  </p:stCondLst>
                                  <p:childTnLst>
                                    <p:set>
                                      <p:cBhvr>
                                        <p:cTn id="91" dur="1" fill="hold">
                                          <p:stCondLst>
                                            <p:cond delay="0"/>
                                          </p:stCondLst>
                                        </p:cTn>
                                        <p:tgtEl>
                                          <p:spTgt spid="29715"/>
                                        </p:tgtEl>
                                        <p:attrNameLst>
                                          <p:attrName>style.visibility</p:attrName>
                                        </p:attrNameLst>
                                      </p:cBhvr>
                                      <p:to>
                                        <p:strVal val="visible"/>
                                      </p:to>
                                    </p:set>
                                    <p:anim calcmode="lin" valueType="num">
                                      <p:cBhvr>
                                        <p:cTn id="92" dur="1000" fill="hold"/>
                                        <p:tgtEl>
                                          <p:spTgt spid="29715"/>
                                        </p:tgtEl>
                                        <p:attrNameLst>
                                          <p:attrName>ppt_x</p:attrName>
                                        </p:attrNameLst>
                                      </p:cBhvr>
                                      <p:tavLst>
                                        <p:tav tm="0">
                                          <p:val>
                                            <p:strVal val="#ppt_x-.2"/>
                                          </p:val>
                                        </p:tav>
                                        <p:tav tm="100000">
                                          <p:val>
                                            <p:strVal val="#ppt_x"/>
                                          </p:val>
                                        </p:tav>
                                      </p:tavLst>
                                    </p:anim>
                                    <p:anim calcmode="lin" valueType="num">
                                      <p:cBhvr>
                                        <p:cTn id="93" dur="1000" fill="hold"/>
                                        <p:tgtEl>
                                          <p:spTgt spid="29715"/>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9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p:bldP spid="29702" grpId="0" animBg="1"/>
      <p:bldP spid="29704" grpId="0" animBg="1"/>
      <p:bldP spid="29706" grpId="0" animBg="1"/>
      <p:bldP spid="29707" grpId="0" animBg="1"/>
      <p:bldP spid="29708" grpId="0" animBg="1"/>
      <p:bldP spid="29709" grpId="0" animBg="1"/>
      <p:bldP spid="29710" grpId="0" animBg="1"/>
      <p:bldP spid="29711" grpId="0"/>
      <p:bldP spid="29712" grpId="0"/>
      <p:bldP spid="29713" grpId="0"/>
      <p:bldP spid="29714" grpId="0"/>
      <p:bldP spid="297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45059" name="AutoShape 3"/>
          <p:cNvSpPr>
            <a:spLocks noChangeArrowheads="1"/>
          </p:cNvSpPr>
          <p:nvPr/>
        </p:nvSpPr>
        <p:spPr bwMode="auto">
          <a:xfrm rot="16200000" flipH="1">
            <a:off x="38100" y="3238500"/>
            <a:ext cx="1066800" cy="685800"/>
          </a:xfrm>
          <a:prstGeom prst="lightningBolt">
            <a:avLst/>
          </a:prstGeom>
          <a:solidFill>
            <a:srgbClr val="CC3300"/>
          </a:solidFill>
          <a:ln w="9525">
            <a:solidFill>
              <a:schemeClr val="tx1"/>
            </a:solidFill>
            <a:miter lim="800000"/>
            <a:headEnd/>
            <a:tailEnd/>
          </a:ln>
        </p:spPr>
        <p:txBody>
          <a:bodyPr vert="eaVert" wrap="none" anchor="ctr"/>
          <a:lstStyle/>
          <a:p>
            <a:pPr algn="ctr" eaLnBrk="1" hangingPunct="1"/>
            <a:endParaRPr lang="en-US" sz="1800">
              <a:solidFill>
                <a:srgbClr val="FF3300"/>
              </a:solidFill>
              <a:latin typeface=".VnTime" pitchFamily="34" charset="0"/>
            </a:endParaRPr>
          </a:p>
        </p:txBody>
      </p:sp>
      <p:sp>
        <p:nvSpPr>
          <p:cNvPr id="30725" name="AutoShape 6"/>
          <p:cNvSpPr>
            <a:spLocks noChangeArrowheads="1"/>
          </p:cNvSpPr>
          <p:nvPr/>
        </p:nvSpPr>
        <p:spPr bwMode="auto">
          <a:xfrm>
            <a:off x="0" y="5334000"/>
            <a:ext cx="3505200" cy="1524000"/>
          </a:xfrm>
          <a:prstGeom prst="cloudCallout">
            <a:avLst>
              <a:gd name="adj1" fmla="val 77898"/>
              <a:gd name="adj2" fmla="val -79690"/>
            </a:avLst>
          </a:prstGeom>
          <a:solidFill>
            <a:srgbClr val="FFFF99"/>
          </a:solidFill>
          <a:ln w="9525">
            <a:solidFill>
              <a:schemeClr val="tx1"/>
            </a:solidFill>
            <a:round/>
            <a:headEnd/>
            <a:tailEnd/>
          </a:ln>
        </p:spPr>
        <p:txBody>
          <a:bodyPr/>
          <a:lstStyle/>
          <a:p>
            <a:pPr algn="ctr"/>
            <a:endParaRPr lang="en-US" sz="2400">
              <a:latin typeface=".VnTime" pitchFamily="34" charset="0"/>
            </a:endParaRPr>
          </a:p>
        </p:txBody>
      </p:sp>
      <p:sp>
        <p:nvSpPr>
          <p:cNvPr id="30726" name="Text Box 7"/>
          <p:cNvSpPr txBox="1">
            <a:spLocks noChangeArrowheads="1"/>
          </p:cNvSpPr>
          <p:nvPr/>
        </p:nvSpPr>
        <p:spPr bwMode="auto">
          <a:xfrm>
            <a:off x="533400" y="5638800"/>
            <a:ext cx="2378075" cy="830997"/>
          </a:xfrm>
          <a:prstGeom prst="rect">
            <a:avLst/>
          </a:prstGeom>
          <a:noFill/>
          <a:ln w="9525">
            <a:noFill/>
            <a:miter lim="800000"/>
            <a:headEnd/>
            <a:tailEnd/>
          </a:ln>
        </p:spPr>
        <p:txBody>
          <a:bodyPr>
            <a:spAutoFit/>
          </a:bodyPr>
          <a:lstStyle/>
          <a:p>
            <a:pPr>
              <a:spcBef>
                <a:spcPct val="50000"/>
              </a:spcBef>
            </a:pPr>
            <a:r>
              <a:rPr lang="en-US" sz="2400" b="1" i="1">
                <a:solidFill>
                  <a:srgbClr val="0000FF"/>
                </a:solidFill>
                <a:latin typeface=".VnTime" pitchFamily="34" charset="0"/>
              </a:rPr>
              <a:t>Nã sun sun nh­ con ®Øa.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p:cTn id="7" dur="500" fill="hold"/>
                                        <p:tgtEl>
                                          <p:spTgt spid="45059"/>
                                        </p:tgtEl>
                                        <p:attrNameLst>
                                          <p:attrName>ppt_w</p:attrName>
                                        </p:attrNameLst>
                                      </p:cBhvr>
                                      <p:tavLst>
                                        <p:tav tm="0">
                                          <p:val>
                                            <p:fltVal val="0"/>
                                          </p:val>
                                        </p:tav>
                                        <p:tav tm="100000">
                                          <p:val>
                                            <p:strVal val="#ppt_w"/>
                                          </p:val>
                                        </p:tav>
                                      </p:tavLst>
                                    </p:anim>
                                    <p:anim calcmode="lin" valueType="num">
                                      <p:cBhvr>
                                        <p:cTn id="8" dur="500" fill="hold"/>
                                        <p:tgtEl>
                                          <p:spTgt spid="450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vtl.bachkim.vn/uploads/resources/263/thumbnails2/Picture6.jpg.jpg"/>
          <p:cNvPicPr>
            <a:picLocks noChangeAspect="1" noChangeArrowheads="1"/>
          </p:cNvPicPr>
          <p:nvPr/>
        </p:nvPicPr>
        <p:blipFill>
          <a:blip r:embed="rId2" r:link="rId3"/>
          <a:srcRect/>
          <a:stretch>
            <a:fillRect/>
          </a:stretch>
        </p:blipFill>
        <p:spPr bwMode="auto">
          <a:xfrm>
            <a:off x="0" y="-30163"/>
            <a:ext cx="8991600" cy="6888163"/>
          </a:xfrm>
          <a:prstGeom prst="rect">
            <a:avLst/>
          </a:prstGeom>
          <a:noFill/>
          <a:ln w="9525">
            <a:noFill/>
            <a:miter lim="800000"/>
            <a:headEnd/>
            <a:tailEnd/>
          </a:ln>
        </p:spPr>
      </p:pic>
      <p:sp>
        <p:nvSpPr>
          <p:cNvPr id="31747" name="Text Box 3"/>
          <p:cNvSpPr txBox="1">
            <a:spLocks noChangeArrowheads="1"/>
          </p:cNvSpPr>
          <p:nvPr/>
        </p:nvSpPr>
        <p:spPr bwMode="auto">
          <a:xfrm>
            <a:off x="4495800" y="152400"/>
            <a:ext cx="4495800" cy="946150"/>
          </a:xfrm>
          <a:prstGeom prst="rect">
            <a:avLst/>
          </a:prstGeom>
          <a:noFill/>
          <a:ln w="9525">
            <a:noFill/>
            <a:miter lim="800000"/>
            <a:headEnd/>
            <a:tailEnd/>
          </a:ln>
        </p:spPr>
        <p:txBody>
          <a:bodyPr>
            <a:spAutoFit/>
          </a:bodyPr>
          <a:lstStyle/>
          <a:p>
            <a:pPr eaLnBrk="1" hangingPunct="1">
              <a:spcBef>
                <a:spcPct val="50000"/>
              </a:spcBef>
            </a:pPr>
            <a:endParaRPr lang="en-US" sz="3200">
              <a:latin typeface=".VnArabia" pitchFamily="34" charset="0"/>
            </a:endParaRPr>
          </a:p>
          <a:p>
            <a:pPr eaLnBrk="1" hangingPunct="1">
              <a:spcBef>
                <a:spcPct val="50000"/>
              </a:spcBef>
            </a:pPr>
            <a:endParaRPr lang="en-US" sz="1600">
              <a:latin typeface=".VnArabia" pitchFamily="34" charset="0"/>
            </a:endParaRPr>
          </a:p>
        </p:txBody>
      </p:sp>
      <p:sp>
        <p:nvSpPr>
          <p:cNvPr id="31748" name="AutoShape 4"/>
          <p:cNvSpPr>
            <a:spLocks noChangeArrowheads="1"/>
          </p:cNvSpPr>
          <p:nvPr/>
        </p:nvSpPr>
        <p:spPr bwMode="auto">
          <a:xfrm>
            <a:off x="4419600" y="76200"/>
            <a:ext cx="4724400" cy="2286000"/>
          </a:xfrm>
          <a:prstGeom prst="roundRect">
            <a:avLst>
              <a:gd name="adj" fmla="val 16667"/>
            </a:avLst>
          </a:prstGeom>
          <a:solidFill>
            <a:schemeClr val="accent1"/>
          </a:solidFill>
          <a:ln w="9525">
            <a:solidFill>
              <a:schemeClr val="tx1"/>
            </a:solidFill>
            <a:round/>
            <a:headEnd/>
            <a:tailEnd/>
          </a:ln>
        </p:spPr>
        <p:txBody>
          <a:bodyPr wrap="none" anchor="ctr"/>
          <a:lstStyle/>
          <a:p>
            <a:pPr algn="ctr" eaLnBrk="1" hangingPunct="1">
              <a:spcBef>
                <a:spcPct val="50000"/>
              </a:spcBef>
            </a:pPr>
            <a:r>
              <a:rPr lang="en-US" sz="4000" dirty="0">
                <a:solidFill>
                  <a:srgbClr val="800080"/>
                </a:solidFill>
                <a:latin typeface=".VnArabia" pitchFamily="34" charset="0"/>
              </a:rPr>
              <a:t>Nã  chÇn chÉn</a:t>
            </a:r>
          </a:p>
          <a:p>
            <a:pPr algn="ctr" eaLnBrk="1" hangingPunct="1">
              <a:spcBef>
                <a:spcPct val="50000"/>
              </a:spcBef>
            </a:pPr>
            <a:r>
              <a:rPr lang="en-US" sz="4000" dirty="0">
                <a:solidFill>
                  <a:srgbClr val="800080"/>
                </a:solidFill>
                <a:latin typeface=".VnArabia" pitchFamily="34" charset="0"/>
              </a:rPr>
              <a:t> nh­ c¸i ®ßn cµn</a:t>
            </a:r>
          </a:p>
          <a:p>
            <a:pPr algn="ctr" eaLnBrk="1" hangingPunct="1"/>
            <a:endParaRPr lang="en-US" sz="2400"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858000"/>
            <a:chOff x="0" y="0"/>
            <a:chExt cx="5760" cy="4320"/>
          </a:xfrm>
        </p:grpSpPr>
        <p:pic>
          <p:nvPicPr>
            <p:cNvPr id="32771" name="Picture 2"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0" y="0"/>
              <a:ext cx="5760" cy="4320"/>
            </a:xfrm>
            <a:prstGeom prst="rect">
              <a:avLst/>
            </a:prstGeom>
            <a:noFill/>
            <a:ln w="9525">
              <a:noFill/>
              <a:miter lim="800000"/>
              <a:headEnd/>
              <a:tailEnd/>
            </a:ln>
          </p:spPr>
        </p:pic>
        <p:sp>
          <p:nvSpPr>
            <p:cNvPr id="32772" name="AutoShape 3"/>
            <p:cNvSpPr>
              <a:spLocks noChangeArrowheads="1"/>
            </p:cNvSpPr>
            <p:nvPr/>
          </p:nvSpPr>
          <p:spPr bwMode="auto">
            <a:xfrm>
              <a:off x="0" y="3360"/>
              <a:ext cx="2208" cy="960"/>
            </a:xfrm>
            <a:prstGeom prst="cloudCallout">
              <a:avLst>
                <a:gd name="adj1" fmla="val 9241"/>
                <a:gd name="adj2" fmla="val -146773"/>
              </a:avLst>
            </a:prstGeom>
            <a:solidFill>
              <a:schemeClr val="accent1"/>
            </a:solidFill>
            <a:ln w="9525">
              <a:solidFill>
                <a:schemeClr val="tx1"/>
              </a:solidFill>
              <a:round/>
              <a:headEnd/>
              <a:tailEnd/>
            </a:ln>
          </p:spPr>
          <p:txBody>
            <a:bodyPr/>
            <a:lstStyle/>
            <a:p>
              <a:pPr algn="ctr"/>
              <a:endParaRPr lang="en-US" sz="2400">
                <a:latin typeface=".VnTime" pitchFamily="34" charset="0"/>
              </a:endParaRPr>
            </a:p>
          </p:txBody>
        </p:sp>
        <p:sp>
          <p:nvSpPr>
            <p:cNvPr id="32773" name="Text Box 4"/>
            <p:cNvSpPr txBox="1">
              <a:spLocks noChangeArrowheads="1"/>
            </p:cNvSpPr>
            <p:nvPr/>
          </p:nvSpPr>
          <p:spPr bwMode="auto">
            <a:xfrm>
              <a:off x="384" y="3552"/>
              <a:ext cx="1498" cy="523"/>
            </a:xfrm>
            <a:prstGeom prst="rect">
              <a:avLst/>
            </a:prstGeom>
            <a:noFill/>
            <a:ln w="9525">
              <a:noFill/>
              <a:miter lim="800000"/>
              <a:headEnd/>
              <a:tailEnd/>
            </a:ln>
          </p:spPr>
          <p:txBody>
            <a:bodyPr>
              <a:spAutoFit/>
            </a:bodyPr>
            <a:lstStyle/>
            <a:p>
              <a:pPr>
                <a:spcBef>
                  <a:spcPct val="50000"/>
                </a:spcBef>
              </a:pPr>
              <a:r>
                <a:rPr lang="en-US" sz="2400" b="1" i="1">
                  <a:solidFill>
                    <a:srgbClr val="0000FF"/>
                  </a:solidFill>
                  <a:latin typeface=".VnTime" pitchFamily="34" charset="0"/>
                </a:rPr>
                <a:t>Nã bÌ bÌ nh­ c¸i qu¹t thãc</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pic>
        <p:nvPicPr>
          <p:cNvPr id="33795" name="Picture 4"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33796" name="AutoShape 5"/>
          <p:cNvSpPr>
            <a:spLocks noChangeArrowheads="1"/>
          </p:cNvSpPr>
          <p:nvPr/>
        </p:nvSpPr>
        <p:spPr bwMode="auto">
          <a:xfrm>
            <a:off x="4572000" y="762000"/>
            <a:ext cx="3505200" cy="1524000"/>
          </a:xfrm>
          <a:prstGeom prst="cloudCallout">
            <a:avLst>
              <a:gd name="adj1" fmla="val 3352"/>
              <a:gd name="adj2" fmla="val 115940"/>
            </a:avLst>
          </a:prstGeom>
          <a:solidFill>
            <a:srgbClr val="FFFF99"/>
          </a:solidFill>
          <a:ln w="9525">
            <a:solidFill>
              <a:schemeClr val="tx1"/>
            </a:solidFill>
            <a:round/>
            <a:headEnd/>
            <a:tailEnd/>
          </a:ln>
        </p:spPr>
        <p:txBody>
          <a:bodyPr/>
          <a:lstStyle/>
          <a:p>
            <a:pPr algn="ctr"/>
            <a:endParaRPr lang="en-US" sz="2400">
              <a:latin typeface=".VnTime" pitchFamily="34" charset="0"/>
            </a:endParaRPr>
          </a:p>
        </p:txBody>
      </p:sp>
      <p:sp>
        <p:nvSpPr>
          <p:cNvPr id="33797" name="Text Box 6"/>
          <p:cNvSpPr txBox="1">
            <a:spLocks noChangeArrowheads="1"/>
          </p:cNvSpPr>
          <p:nvPr/>
        </p:nvSpPr>
        <p:spPr bwMode="auto">
          <a:xfrm>
            <a:off x="5105400" y="1143000"/>
            <a:ext cx="2378075" cy="830997"/>
          </a:xfrm>
          <a:prstGeom prst="rect">
            <a:avLst/>
          </a:prstGeom>
          <a:noFill/>
          <a:ln w="9525">
            <a:noFill/>
            <a:miter lim="800000"/>
            <a:headEnd/>
            <a:tailEnd/>
          </a:ln>
        </p:spPr>
        <p:txBody>
          <a:bodyPr>
            <a:spAutoFit/>
          </a:bodyPr>
          <a:lstStyle/>
          <a:p>
            <a:pPr>
              <a:spcBef>
                <a:spcPct val="50000"/>
              </a:spcBef>
            </a:pPr>
            <a:r>
              <a:rPr lang="en-US" sz="2400" b="1" i="1">
                <a:solidFill>
                  <a:srgbClr val="0000FF"/>
                </a:solidFill>
                <a:latin typeface=".VnTime" pitchFamily="34" charset="0"/>
              </a:rPr>
              <a:t>Nã sõng s÷ng nh­ c¸i cét ®×nh.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pic>
        <p:nvPicPr>
          <p:cNvPr id="34819" name="Picture 3" descr="http://tvtl.bachkim.vn/uploads/resources/263/thumbnails2/thay%20boi%20xem%20voi%20-%20new.jpg.jpg"/>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34820" name="AutoShape 4"/>
          <p:cNvSpPr>
            <a:spLocks noChangeArrowheads="1"/>
          </p:cNvSpPr>
          <p:nvPr/>
        </p:nvSpPr>
        <p:spPr bwMode="auto">
          <a:xfrm>
            <a:off x="2895600" y="228600"/>
            <a:ext cx="3505200" cy="1524000"/>
          </a:xfrm>
          <a:prstGeom prst="cloudCallout">
            <a:avLst>
              <a:gd name="adj1" fmla="val 80708"/>
              <a:gd name="adj2" fmla="val 40106"/>
            </a:avLst>
          </a:prstGeom>
          <a:solidFill>
            <a:srgbClr val="FFFF99"/>
          </a:solidFill>
          <a:ln w="9525">
            <a:solidFill>
              <a:schemeClr val="tx1"/>
            </a:solidFill>
            <a:round/>
            <a:headEnd/>
            <a:tailEnd/>
          </a:ln>
        </p:spPr>
        <p:txBody>
          <a:bodyPr/>
          <a:lstStyle/>
          <a:p>
            <a:pPr algn="ctr"/>
            <a:endParaRPr lang="en-US" sz="2400">
              <a:latin typeface=".VnTime" pitchFamily="34" charset="0"/>
            </a:endParaRPr>
          </a:p>
        </p:txBody>
      </p:sp>
      <p:sp>
        <p:nvSpPr>
          <p:cNvPr id="34821" name="Text Box 5"/>
          <p:cNvSpPr txBox="1">
            <a:spLocks noChangeArrowheads="1"/>
          </p:cNvSpPr>
          <p:nvPr/>
        </p:nvSpPr>
        <p:spPr bwMode="auto">
          <a:xfrm>
            <a:off x="3352800" y="457200"/>
            <a:ext cx="2743200" cy="830997"/>
          </a:xfrm>
          <a:prstGeom prst="rect">
            <a:avLst/>
          </a:prstGeom>
          <a:noFill/>
          <a:ln w="9525">
            <a:noFill/>
            <a:miter lim="800000"/>
            <a:headEnd/>
            <a:tailEnd/>
          </a:ln>
        </p:spPr>
        <p:txBody>
          <a:bodyPr>
            <a:spAutoFit/>
          </a:bodyPr>
          <a:lstStyle/>
          <a:p>
            <a:pPr>
              <a:spcBef>
                <a:spcPct val="50000"/>
              </a:spcBef>
            </a:pPr>
            <a:r>
              <a:rPr lang="en-US" sz="2400" b="1" i="1">
                <a:solidFill>
                  <a:srgbClr val="0000FF"/>
                </a:solidFill>
                <a:latin typeface=".VnTime" pitchFamily="34" charset="0"/>
              </a:rPr>
              <a:t>ChÝnh nã tun tñn nh­ c¸i chæi sÓ cïn.</a:t>
            </a:r>
          </a:p>
        </p:txBody>
      </p:sp>
      <p:sp>
        <p:nvSpPr>
          <p:cNvPr id="49158" name="AutoShape 6"/>
          <p:cNvSpPr>
            <a:spLocks noChangeArrowheads="1"/>
          </p:cNvSpPr>
          <p:nvPr/>
        </p:nvSpPr>
        <p:spPr bwMode="auto">
          <a:xfrm rot="16200000" flipH="1">
            <a:off x="6667500" y="723900"/>
            <a:ext cx="1066800" cy="685800"/>
          </a:xfrm>
          <a:prstGeom prst="lightningBolt">
            <a:avLst/>
          </a:prstGeom>
          <a:solidFill>
            <a:srgbClr val="CC3300"/>
          </a:solidFill>
          <a:ln w="9525">
            <a:solidFill>
              <a:schemeClr val="tx1"/>
            </a:solidFill>
            <a:miter lim="800000"/>
            <a:headEnd/>
            <a:tailEnd/>
          </a:ln>
        </p:spPr>
        <p:txBody>
          <a:bodyPr vert="eaVert" wrap="none" anchor="ctr"/>
          <a:lstStyle/>
          <a:p>
            <a:pPr algn="ctr" eaLnBrk="1" hangingPunct="1"/>
            <a:endParaRPr lang="en-US" sz="1800">
              <a:solidFill>
                <a:srgbClr val="FF3300"/>
              </a:solidFill>
              <a:latin typeface=".VnTim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p:cTn id="7" dur="500" fill="hold"/>
                                        <p:tgtEl>
                                          <p:spTgt spid="49158"/>
                                        </p:tgtEl>
                                        <p:attrNameLst>
                                          <p:attrName>ppt_w</p:attrName>
                                        </p:attrNameLst>
                                      </p:cBhvr>
                                      <p:tavLst>
                                        <p:tav tm="0">
                                          <p:val>
                                            <p:fltVal val="0"/>
                                          </p:val>
                                        </p:tav>
                                        <p:tav tm="100000">
                                          <p:val>
                                            <p:strVal val="#ppt_w"/>
                                          </p:val>
                                        </p:tav>
                                      </p:tavLst>
                                    </p:anim>
                                    <p:anim calcmode="lin" valueType="num">
                                      <p:cBhvr>
                                        <p:cTn id="8" dur="500" fill="hold"/>
                                        <p:tgtEl>
                                          <p:spTgt spid="491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animBg="1"/>
    </p:bldLst>
  </p:timing>
</p:sld>
</file>

<file path=ppt/theme/theme1.xml><?xml version="1.0" encoding="utf-8"?>
<a:theme xmlns:a="http://schemas.openxmlformats.org/drawingml/2006/main" name="574TGp_natural_light_ani">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574TGp_natural_light_ani</Template>
  <TotalTime>601</TotalTime>
  <Words>453</Words>
  <Application>Microsoft Office PowerPoint</Application>
  <PresentationFormat>On-screen Show (4:3)</PresentationFormat>
  <Paragraphs>53</Paragraphs>
  <Slides>15</Slides>
  <Notes>1</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574TGp_natural_light_ani</vt:lpstr>
      <vt:lpstr>TIẾT 40  THẦY BÓI  XEM VOI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TTDV - Cholimex MEI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Hp</dc:creator>
  <cp:lastModifiedBy>Hp</cp:lastModifiedBy>
  <cp:revision>70</cp:revision>
  <dcterms:created xsi:type="dcterms:W3CDTF">2013-10-21T11:19:42Z</dcterms:created>
  <dcterms:modified xsi:type="dcterms:W3CDTF">2013-10-23T18:15:22Z</dcterms:modified>
</cp:coreProperties>
</file>